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57" r:id="rId2"/>
    <p:sldId id="258" r:id="rId3"/>
    <p:sldId id="259" r:id="rId4"/>
    <p:sldId id="260" r:id="rId5"/>
  </p:sldIdLst>
  <p:sldSz cx="23764875" cy="13322300"/>
  <p:notesSz cx="6858000" cy="9144000"/>
  <p:defaultTextStyle>
    <a:defPPr>
      <a:defRPr lang="de-DE"/>
    </a:defPPr>
    <a:lvl1pPr marL="0" algn="l" defTabSz="1059607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1pPr>
    <a:lvl2pPr marL="1059607" algn="l" defTabSz="1059607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2pPr>
    <a:lvl3pPr marL="2119213" algn="l" defTabSz="1059607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3pPr>
    <a:lvl4pPr marL="3178820" algn="l" defTabSz="1059607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4pPr>
    <a:lvl5pPr marL="4238427" algn="l" defTabSz="1059607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5pPr>
    <a:lvl6pPr marL="5298034" algn="l" defTabSz="1059607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6pPr>
    <a:lvl7pPr marL="6357640" algn="l" defTabSz="1059607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7pPr>
    <a:lvl8pPr marL="7417247" algn="l" defTabSz="1059607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8pPr>
    <a:lvl9pPr marL="8476854" algn="l" defTabSz="1059607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391">
          <p15:clr>
            <a:srgbClr val="A4A3A4"/>
          </p15:clr>
        </p15:guide>
        <p15:guide id="2" pos="123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E90"/>
    <a:srgbClr val="89BA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3ED6240-548B-46AF-80EC-4C2FEDD0F1EA}" v="21" dt="2025-11-18T06:48:54.94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155" autoAdjust="0"/>
    <p:restoredTop sz="94628" autoAdjust="0"/>
  </p:normalViewPr>
  <p:slideViewPr>
    <p:cSldViewPr snapToGrid="0" snapToObjects="1" showGuides="1">
      <p:cViewPr varScale="1">
        <p:scale>
          <a:sx n="40" d="100"/>
          <a:sy n="40" d="100"/>
        </p:scale>
        <p:origin x="667" y="48"/>
      </p:cViewPr>
      <p:guideLst>
        <p:guide orient="horz" pos="8391"/>
        <p:guide pos="123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Relationship Id="rId14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E8CC4E-E6F0-164B-B33E-4718D1A03662}" type="datetimeFigureOut">
              <a:rPr lang="de-DE" smtClean="0"/>
              <a:t>18.11.2025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371475" y="685800"/>
            <a:ext cx="61150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289623-F506-FC43-9965-6EC46513132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880032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59607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1059607" algn="l" defTabSz="1059607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2119213" algn="l" defTabSz="1059607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3178820" algn="l" defTabSz="1059607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4238427" algn="l" defTabSz="1059607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5298034" algn="l" defTabSz="1059607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6357640" algn="l" defTabSz="1059607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7417247" algn="l" defTabSz="1059607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8476854" algn="l" defTabSz="1059607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platzhalter 5"/>
          <p:cNvSpPr>
            <a:spLocks noGrp="1"/>
          </p:cNvSpPr>
          <p:nvPr>
            <p:ph type="body" sz="quarter" idx="13" hasCustomPrompt="1"/>
          </p:nvPr>
        </p:nvSpPr>
        <p:spPr>
          <a:xfrm>
            <a:off x="1858015" y="2137838"/>
            <a:ext cx="19247633" cy="974852"/>
          </a:xfrm>
          <a:prstGeom prst="rect">
            <a:avLst/>
          </a:prstGeom>
          <a:noFill/>
        </p:spPr>
        <p:txBody>
          <a:bodyPr/>
          <a:lstStyle>
            <a:lvl1pPr marL="0" indent="0" algn="l">
              <a:buNone/>
              <a:defRPr sz="4000" b="1" baseline="0">
                <a:solidFill>
                  <a:srgbClr val="003E88"/>
                </a:solidFill>
              </a:defRPr>
            </a:lvl1pPr>
          </a:lstStyle>
          <a:p>
            <a:r>
              <a:rPr lang="de-DE" dirty="0"/>
              <a:t>Titel / Title</a:t>
            </a:r>
            <a:endParaRPr lang="de-DE" b="1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4" hasCustomPrompt="1"/>
          </p:nvPr>
        </p:nvSpPr>
        <p:spPr>
          <a:xfrm>
            <a:off x="1858014" y="3346654"/>
            <a:ext cx="13631284" cy="740888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3200"/>
            </a:lvl1pPr>
          </a:lstStyle>
          <a:p>
            <a:pPr lvl="0"/>
            <a:r>
              <a:rPr lang="de-DE" dirty="0"/>
              <a:t>Autor(en) / </a:t>
            </a:r>
            <a:r>
              <a:rPr lang="de-DE" dirty="0" err="1"/>
              <a:t>Author</a:t>
            </a:r>
            <a:r>
              <a:rPr lang="de-DE" dirty="0"/>
              <a:t>(s)</a:t>
            </a:r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5"/>
          </p:nvPr>
        </p:nvSpPr>
        <p:spPr>
          <a:xfrm>
            <a:off x="1858015" y="4906739"/>
            <a:ext cx="19781209" cy="32751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500"/>
            </a:lvl1pPr>
          </a:lstStyle>
          <a:p>
            <a:pPr lvl="0"/>
            <a:endParaRPr lang="de-DE" dirty="0"/>
          </a:p>
        </p:txBody>
      </p:sp>
      <p:sp>
        <p:nvSpPr>
          <p:cNvPr id="13" name="Textplatzhalter 12"/>
          <p:cNvSpPr>
            <a:spLocks noGrp="1"/>
          </p:cNvSpPr>
          <p:nvPr>
            <p:ph type="body" sz="quarter" idx="16"/>
          </p:nvPr>
        </p:nvSpPr>
        <p:spPr>
          <a:xfrm>
            <a:off x="1859350" y="4399495"/>
            <a:ext cx="19780978" cy="50720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000"/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endParaRPr lang="de-DE" dirty="0"/>
          </a:p>
        </p:txBody>
      </p:sp>
      <p:sp>
        <p:nvSpPr>
          <p:cNvPr id="14" name="Textplatzhalter 9"/>
          <p:cNvSpPr>
            <a:spLocks noGrp="1"/>
          </p:cNvSpPr>
          <p:nvPr>
            <p:ph type="body" sz="quarter" idx="17"/>
          </p:nvPr>
        </p:nvSpPr>
        <p:spPr>
          <a:xfrm>
            <a:off x="1858015" y="8961800"/>
            <a:ext cx="19781209" cy="366544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500"/>
            </a:lvl1pPr>
          </a:lstStyle>
          <a:p>
            <a:pPr lvl="0"/>
            <a:endParaRPr lang="de-DE" dirty="0"/>
          </a:p>
        </p:txBody>
      </p:sp>
      <p:sp>
        <p:nvSpPr>
          <p:cNvPr id="15" name="Textplatzhalter 12"/>
          <p:cNvSpPr>
            <a:spLocks noGrp="1"/>
          </p:cNvSpPr>
          <p:nvPr>
            <p:ph type="body" sz="quarter" idx="18"/>
          </p:nvPr>
        </p:nvSpPr>
        <p:spPr>
          <a:xfrm>
            <a:off x="1859350" y="8454879"/>
            <a:ext cx="19780978" cy="50720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000"/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60140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platzhalter 9"/>
          <p:cNvSpPr>
            <a:spLocks noGrp="1"/>
          </p:cNvSpPr>
          <p:nvPr>
            <p:ph type="body" sz="quarter" idx="15"/>
          </p:nvPr>
        </p:nvSpPr>
        <p:spPr>
          <a:xfrm>
            <a:off x="1858015" y="2527739"/>
            <a:ext cx="19781209" cy="444536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500"/>
            </a:lvl1pPr>
          </a:lstStyle>
          <a:p>
            <a:pPr lvl="0"/>
            <a:endParaRPr lang="de-DE" dirty="0"/>
          </a:p>
        </p:txBody>
      </p:sp>
      <p:sp>
        <p:nvSpPr>
          <p:cNvPr id="8" name="Textplatzhalter 12"/>
          <p:cNvSpPr>
            <a:spLocks noGrp="1"/>
          </p:cNvSpPr>
          <p:nvPr>
            <p:ph type="body" sz="quarter" idx="16"/>
          </p:nvPr>
        </p:nvSpPr>
        <p:spPr>
          <a:xfrm>
            <a:off x="1859350" y="2020575"/>
            <a:ext cx="19780978" cy="50720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000"/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endParaRPr lang="de-DE" dirty="0"/>
          </a:p>
        </p:txBody>
      </p:sp>
      <p:sp>
        <p:nvSpPr>
          <p:cNvPr id="9" name="Textplatzhalter 9"/>
          <p:cNvSpPr>
            <a:spLocks noGrp="1"/>
          </p:cNvSpPr>
          <p:nvPr>
            <p:ph type="body" sz="quarter" idx="17"/>
          </p:nvPr>
        </p:nvSpPr>
        <p:spPr>
          <a:xfrm>
            <a:off x="1858016" y="7869967"/>
            <a:ext cx="9755884" cy="440633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500"/>
            </a:lvl1pPr>
          </a:lstStyle>
          <a:p>
            <a:pPr lvl="0"/>
            <a:endParaRPr lang="de-DE" dirty="0"/>
          </a:p>
        </p:txBody>
      </p:sp>
      <p:sp>
        <p:nvSpPr>
          <p:cNvPr id="10" name="Textplatzhalter 12"/>
          <p:cNvSpPr>
            <a:spLocks noGrp="1"/>
          </p:cNvSpPr>
          <p:nvPr>
            <p:ph type="body" sz="quarter" idx="18"/>
          </p:nvPr>
        </p:nvSpPr>
        <p:spPr>
          <a:xfrm>
            <a:off x="1858016" y="7363045"/>
            <a:ext cx="9755772" cy="50720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000"/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endParaRPr lang="de-DE" dirty="0"/>
          </a:p>
        </p:txBody>
      </p:sp>
      <p:sp>
        <p:nvSpPr>
          <p:cNvPr id="13" name="Textplatzhalter 12"/>
          <p:cNvSpPr>
            <a:spLocks noGrp="1"/>
          </p:cNvSpPr>
          <p:nvPr>
            <p:ph type="body" sz="quarter" idx="19"/>
          </p:nvPr>
        </p:nvSpPr>
        <p:spPr>
          <a:xfrm>
            <a:off x="12151094" y="7363045"/>
            <a:ext cx="9755772" cy="50720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de-DE" sz="3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endParaRPr lang="de-DE" dirty="0"/>
          </a:p>
        </p:txBody>
      </p:sp>
      <p:sp>
        <p:nvSpPr>
          <p:cNvPr id="18" name="Bildplatzhalter 17"/>
          <p:cNvSpPr>
            <a:spLocks noGrp="1"/>
          </p:cNvSpPr>
          <p:nvPr>
            <p:ph type="pic" sz="quarter" idx="22"/>
          </p:nvPr>
        </p:nvSpPr>
        <p:spPr>
          <a:xfrm>
            <a:off x="12149755" y="7869967"/>
            <a:ext cx="9756416" cy="440633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500"/>
            </a:lvl1pPr>
          </a:lstStyle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50957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platzhalter 9"/>
          <p:cNvSpPr>
            <a:spLocks noGrp="1"/>
          </p:cNvSpPr>
          <p:nvPr>
            <p:ph type="body" sz="quarter" idx="17"/>
          </p:nvPr>
        </p:nvSpPr>
        <p:spPr>
          <a:xfrm>
            <a:off x="1858014" y="2528062"/>
            <a:ext cx="20182507" cy="37824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500"/>
            </a:lvl1pPr>
          </a:lstStyle>
          <a:p>
            <a:pPr lvl="0"/>
            <a:endParaRPr lang="de-DE" dirty="0"/>
          </a:p>
        </p:txBody>
      </p:sp>
      <p:sp>
        <p:nvSpPr>
          <p:cNvPr id="10" name="Textplatzhalter 12"/>
          <p:cNvSpPr>
            <a:spLocks noGrp="1"/>
          </p:cNvSpPr>
          <p:nvPr>
            <p:ph type="body" sz="quarter" idx="18"/>
          </p:nvPr>
        </p:nvSpPr>
        <p:spPr>
          <a:xfrm>
            <a:off x="1858014" y="2020857"/>
            <a:ext cx="20182507" cy="50720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000"/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endParaRPr lang="de-DE" dirty="0"/>
          </a:p>
        </p:txBody>
      </p:sp>
      <p:sp>
        <p:nvSpPr>
          <p:cNvPr id="14" name="Textplatzhalter 12"/>
          <p:cNvSpPr>
            <a:spLocks noGrp="1"/>
          </p:cNvSpPr>
          <p:nvPr>
            <p:ph type="body" sz="quarter" idx="20"/>
          </p:nvPr>
        </p:nvSpPr>
        <p:spPr>
          <a:xfrm>
            <a:off x="1858014" y="6661152"/>
            <a:ext cx="20182507" cy="50720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000"/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endParaRPr lang="de-DE" dirty="0"/>
          </a:p>
        </p:txBody>
      </p:sp>
      <p:sp>
        <p:nvSpPr>
          <p:cNvPr id="16" name="Tabellenplatzhalter 15"/>
          <p:cNvSpPr>
            <a:spLocks noGrp="1"/>
          </p:cNvSpPr>
          <p:nvPr>
            <p:ph type="tbl" sz="quarter" idx="21"/>
          </p:nvPr>
        </p:nvSpPr>
        <p:spPr>
          <a:xfrm>
            <a:off x="1858014" y="7167913"/>
            <a:ext cx="20196849" cy="226181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500"/>
            </a:lvl1pPr>
          </a:lstStyle>
          <a:p>
            <a:endParaRPr lang="de-DE" dirty="0"/>
          </a:p>
        </p:txBody>
      </p:sp>
      <p:sp>
        <p:nvSpPr>
          <p:cNvPr id="11" name="Textplatzhalter 9"/>
          <p:cNvSpPr>
            <a:spLocks noGrp="1"/>
          </p:cNvSpPr>
          <p:nvPr>
            <p:ph type="body" sz="quarter" idx="22"/>
          </p:nvPr>
        </p:nvSpPr>
        <p:spPr>
          <a:xfrm>
            <a:off x="1858014" y="10248605"/>
            <a:ext cx="20182507" cy="22226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500"/>
            </a:lvl1pPr>
          </a:lstStyle>
          <a:p>
            <a:pPr lvl="0"/>
            <a:endParaRPr lang="de-DE" dirty="0"/>
          </a:p>
        </p:txBody>
      </p:sp>
      <p:sp>
        <p:nvSpPr>
          <p:cNvPr id="12" name="Textplatzhalter 12"/>
          <p:cNvSpPr>
            <a:spLocks noGrp="1"/>
          </p:cNvSpPr>
          <p:nvPr>
            <p:ph type="body" sz="quarter" idx="23"/>
          </p:nvPr>
        </p:nvSpPr>
        <p:spPr>
          <a:xfrm>
            <a:off x="1858014" y="9741401"/>
            <a:ext cx="20182507" cy="50720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000"/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87338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platzhalter 9"/>
          <p:cNvSpPr>
            <a:spLocks noGrp="1"/>
          </p:cNvSpPr>
          <p:nvPr>
            <p:ph type="body" sz="quarter" idx="15"/>
          </p:nvPr>
        </p:nvSpPr>
        <p:spPr>
          <a:xfrm>
            <a:off x="1858015" y="2527778"/>
            <a:ext cx="19781209" cy="542017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500"/>
            </a:lvl1pPr>
          </a:lstStyle>
          <a:p>
            <a:pPr lvl="0"/>
            <a:endParaRPr lang="de-DE" dirty="0"/>
          </a:p>
        </p:txBody>
      </p:sp>
      <p:sp>
        <p:nvSpPr>
          <p:cNvPr id="7" name="Textplatzhalter 12"/>
          <p:cNvSpPr>
            <a:spLocks noGrp="1"/>
          </p:cNvSpPr>
          <p:nvPr>
            <p:ph type="body" sz="quarter" idx="16"/>
          </p:nvPr>
        </p:nvSpPr>
        <p:spPr>
          <a:xfrm>
            <a:off x="1859350" y="2020856"/>
            <a:ext cx="19780978" cy="50692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000"/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7"/>
          </p:nvPr>
        </p:nvSpPr>
        <p:spPr>
          <a:xfrm>
            <a:off x="1858015" y="9000795"/>
            <a:ext cx="19781209" cy="34314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500"/>
            </a:lvl1pPr>
          </a:lstStyle>
          <a:p>
            <a:pPr lvl="0"/>
            <a:endParaRPr lang="de-DE" dirty="0"/>
          </a:p>
        </p:txBody>
      </p:sp>
      <p:sp>
        <p:nvSpPr>
          <p:cNvPr id="11" name="Textplatzhalter 12"/>
          <p:cNvSpPr>
            <a:spLocks noGrp="1"/>
          </p:cNvSpPr>
          <p:nvPr>
            <p:ph type="body" sz="quarter" idx="18"/>
          </p:nvPr>
        </p:nvSpPr>
        <p:spPr>
          <a:xfrm>
            <a:off x="1859350" y="8415884"/>
            <a:ext cx="19780978" cy="5586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000"/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15561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0" y="318737"/>
            <a:ext cx="646506" cy="1422082"/>
          </a:xfrm>
          <a:prstGeom prst="rect">
            <a:avLst/>
          </a:prstGeom>
          <a:solidFill>
            <a:srgbClr val="89BA17"/>
          </a:solidFill>
          <a:effectLst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Rechteck 8"/>
          <p:cNvSpPr/>
          <p:nvPr/>
        </p:nvSpPr>
        <p:spPr>
          <a:xfrm>
            <a:off x="23200349" y="318737"/>
            <a:ext cx="615326" cy="1422082"/>
          </a:xfrm>
          <a:prstGeom prst="rect">
            <a:avLst/>
          </a:prstGeom>
          <a:solidFill>
            <a:srgbClr val="89BA17"/>
          </a:solidFill>
          <a:effectLst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Rechteck 11"/>
          <p:cNvSpPr/>
          <p:nvPr userDrawn="1"/>
        </p:nvSpPr>
        <p:spPr>
          <a:xfrm>
            <a:off x="-25401" y="12776332"/>
            <a:ext cx="15883954" cy="726450"/>
          </a:xfrm>
          <a:prstGeom prst="rect">
            <a:avLst/>
          </a:prstGeom>
          <a:solidFill>
            <a:srgbClr val="89BA17"/>
          </a:solidFill>
          <a:ln>
            <a:noFill/>
          </a:ln>
          <a:effectLst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Rechteck 12"/>
          <p:cNvSpPr/>
          <p:nvPr userDrawn="1"/>
        </p:nvSpPr>
        <p:spPr>
          <a:xfrm flipV="1">
            <a:off x="15858553" y="12776322"/>
            <a:ext cx="7906322" cy="726451"/>
          </a:xfrm>
          <a:prstGeom prst="rect">
            <a:avLst/>
          </a:prstGeom>
          <a:solidFill>
            <a:srgbClr val="003E90"/>
          </a:solidFill>
          <a:ln>
            <a:noFill/>
          </a:ln>
          <a:effectLst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800" dirty="0"/>
          </a:p>
        </p:txBody>
      </p:sp>
      <p:sp>
        <p:nvSpPr>
          <p:cNvPr id="14" name="Rechteck 13"/>
          <p:cNvSpPr/>
          <p:nvPr userDrawn="1"/>
        </p:nvSpPr>
        <p:spPr>
          <a:xfrm>
            <a:off x="16119899" y="12790894"/>
            <a:ext cx="265919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de-DE" sz="2400" b="1" i="0" dirty="0">
                <a:solidFill>
                  <a:schemeClr val="bg1"/>
                </a:solidFill>
              </a:rPr>
              <a:t>www.ot-world.com</a:t>
            </a:r>
          </a:p>
        </p:txBody>
      </p:sp>
      <p:pic>
        <p:nvPicPr>
          <p:cNvPr id="15" name="Bild 14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7384" y="487364"/>
            <a:ext cx="4027378" cy="1278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5437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</p:sldLayoutIdLst>
  <p:txStyles>
    <p:titleStyle>
      <a:lvl1pPr algn="ctr" defTabSz="1059607" rtl="0" eaLnBrk="1" latinLnBrk="0" hangingPunct="1">
        <a:spcBef>
          <a:spcPct val="0"/>
        </a:spcBef>
        <a:buNone/>
        <a:defRPr sz="10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94705" indent="-794705" algn="l" defTabSz="1059607" rtl="0" eaLnBrk="1" latinLnBrk="0" hangingPunct="1">
        <a:spcBef>
          <a:spcPct val="20000"/>
        </a:spcBef>
        <a:buFont typeface="Arial"/>
        <a:buChar char="•"/>
        <a:defRPr sz="7400" kern="1200">
          <a:solidFill>
            <a:schemeClr val="tx1"/>
          </a:solidFill>
          <a:latin typeface="+mn-lt"/>
          <a:ea typeface="+mn-ea"/>
          <a:cs typeface="+mn-cs"/>
        </a:defRPr>
      </a:lvl1pPr>
      <a:lvl2pPr marL="1721861" indent="-662254" algn="l" defTabSz="1059607" rtl="0" eaLnBrk="1" latinLnBrk="0" hangingPunct="1">
        <a:spcBef>
          <a:spcPct val="20000"/>
        </a:spcBef>
        <a:buFont typeface="Arial"/>
        <a:buChar char="–"/>
        <a:defRPr sz="6500" kern="1200">
          <a:solidFill>
            <a:schemeClr val="tx1"/>
          </a:solidFill>
          <a:latin typeface="+mn-lt"/>
          <a:ea typeface="+mn-ea"/>
          <a:cs typeface="+mn-cs"/>
        </a:defRPr>
      </a:lvl2pPr>
      <a:lvl3pPr marL="2649017" indent="-529803" algn="l" defTabSz="1059607" rtl="0" eaLnBrk="1" latinLnBrk="0" hangingPunct="1">
        <a:spcBef>
          <a:spcPct val="20000"/>
        </a:spcBef>
        <a:buFont typeface="Arial"/>
        <a:buChar char="•"/>
        <a:defRPr sz="5600" kern="1200">
          <a:solidFill>
            <a:schemeClr val="tx1"/>
          </a:solidFill>
          <a:latin typeface="+mn-lt"/>
          <a:ea typeface="+mn-ea"/>
          <a:cs typeface="+mn-cs"/>
        </a:defRPr>
      </a:lvl3pPr>
      <a:lvl4pPr marL="3708624" indent="-529803" algn="l" defTabSz="1059607" rtl="0" eaLnBrk="1" latinLnBrk="0" hangingPunct="1">
        <a:spcBef>
          <a:spcPct val="20000"/>
        </a:spcBef>
        <a:buFont typeface="Arial"/>
        <a:buChar char="–"/>
        <a:defRPr sz="4600" kern="1200">
          <a:solidFill>
            <a:schemeClr val="tx1"/>
          </a:solidFill>
          <a:latin typeface="+mn-lt"/>
          <a:ea typeface="+mn-ea"/>
          <a:cs typeface="+mn-cs"/>
        </a:defRPr>
      </a:lvl4pPr>
      <a:lvl5pPr marL="4768230" indent="-529803" algn="l" defTabSz="1059607" rtl="0" eaLnBrk="1" latinLnBrk="0" hangingPunct="1">
        <a:spcBef>
          <a:spcPct val="20000"/>
        </a:spcBef>
        <a:buFont typeface="Arial"/>
        <a:buChar char="»"/>
        <a:defRPr sz="4600" kern="1200">
          <a:solidFill>
            <a:schemeClr val="tx1"/>
          </a:solidFill>
          <a:latin typeface="+mn-lt"/>
          <a:ea typeface="+mn-ea"/>
          <a:cs typeface="+mn-cs"/>
        </a:defRPr>
      </a:lvl5pPr>
      <a:lvl6pPr marL="5827837" indent="-529803" algn="l" defTabSz="1059607" rtl="0" eaLnBrk="1" latinLnBrk="0" hangingPunct="1">
        <a:spcBef>
          <a:spcPct val="20000"/>
        </a:spcBef>
        <a:buFont typeface="Arial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6pPr>
      <a:lvl7pPr marL="6887444" indent="-529803" algn="l" defTabSz="1059607" rtl="0" eaLnBrk="1" latinLnBrk="0" hangingPunct="1">
        <a:spcBef>
          <a:spcPct val="20000"/>
        </a:spcBef>
        <a:buFont typeface="Arial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7pPr>
      <a:lvl8pPr marL="7947050" indent="-529803" algn="l" defTabSz="1059607" rtl="0" eaLnBrk="1" latinLnBrk="0" hangingPunct="1">
        <a:spcBef>
          <a:spcPct val="20000"/>
        </a:spcBef>
        <a:buFont typeface="Arial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8pPr>
      <a:lvl9pPr marL="9006657" indent="-529803" algn="l" defTabSz="1059607" rtl="0" eaLnBrk="1" latinLnBrk="0" hangingPunct="1">
        <a:spcBef>
          <a:spcPct val="20000"/>
        </a:spcBef>
        <a:buFont typeface="Arial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059607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59607" algn="l" defTabSz="1059607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2pPr>
      <a:lvl3pPr marL="2119213" algn="l" defTabSz="1059607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3pPr>
      <a:lvl4pPr marL="3178820" algn="l" defTabSz="1059607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4pPr>
      <a:lvl5pPr marL="4238427" algn="l" defTabSz="1059607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5pPr>
      <a:lvl6pPr marL="5298034" algn="l" defTabSz="1059607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6pPr>
      <a:lvl7pPr marL="6357640" algn="l" defTabSz="1059607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7pPr>
      <a:lvl8pPr marL="7417247" algn="l" defTabSz="1059607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8pPr>
      <a:lvl9pPr marL="8476854" algn="l" defTabSz="1059607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platzhalter 8"/>
          <p:cNvSpPr>
            <a:spLocks noGrp="1"/>
          </p:cNvSpPr>
          <p:nvPr>
            <p:ph type="body" sz="quarter" idx="13"/>
          </p:nvPr>
        </p:nvSpPr>
        <p:spPr>
          <a:xfrm>
            <a:off x="1874451" y="2137838"/>
            <a:ext cx="19247633" cy="974852"/>
          </a:xfrm>
        </p:spPr>
        <p:txBody>
          <a:bodyPr/>
          <a:lstStyle/>
          <a:p>
            <a:r>
              <a:rPr lang="de-DE" dirty="0"/>
              <a:t>Titel / Title</a:t>
            </a:r>
            <a:endParaRPr lang="de-DE" b="1" dirty="0"/>
          </a:p>
        </p:txBody>
      </p:sp>
      <p:sp>
        <p:nvSpPr>
          <p:cNvPr id="11" name="Textplatzhalter 10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de-DE" b="1" dirty="0"/>
          </a:p>
        </p:txBody>
      </p:sp>
      <p:sp>
        <p:nvSpPr>
          <p:cNvPr id="18" name="Textplatzhalter 17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19" name="Textplatzhalter 18"/>
          <p:cNvSpPr>
            <a:spLocks noGrp="1"/>
          </p:cNvSpPr>
          <p:nvPr>
            <p:ph type="body" sz="quarter" idx="16"/>
          </p:nvPr>
        </p:nvSpPr>
        <p:spPr/>
        <p:txBody>
          <a:bodyPr>
            <a:normAutofit/>
          </a:bodyPr>
          <a:lstStyle/>
          <a:p>
            <a:r>
              <a:rPr lang="de-DE" sz="2300" b="1" dirty="0"/>
              <a:t>Zusammenfassung / Summary</a:t>
            </a:r>
          </a:p>
        </p:txBody>
      </p:sp>
      <p:sp>
        <p:nvSpPr>
          <p:cNvPr id="20" name="Textplatzhalter 19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21" name="Textplatzhalter 20"/>
          <p:cNvSpPr>
            <a:spLocks noGrp="1"/>
          </p:cNvSpPr>
          <p:nvPr>
            <p:ph type="body" sz="quarter" idx="18"/>
          </p:nvPr>
        </p:nvSpPr>
        <p:spPr/>
        <p:txBody>
          <a:bodyPr>
            <a:normAutofit/>
          </a:bodyPr>
          <a:lstStyle/>
          <a:p>
            <a:r>
              <a:rPr lang="de-DE" sz="2300" b="1" dirty="0"/>
              <a:t>Hintergrund  / Background</a:t>
            </a:r>
          </a:p>
        </p:txBody>
      </p:sp>
    </p:spTree>
    <p:extLst>
      <p:ext uri="{BB962C8B-B14F-4D97-AF65-F5344CB8AC3E}">
        <p14:creationId xmlns:p14="http://schemas.microsoft.com/office/powerpoint/2010/main" val="17991636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platzhalter 14"/>
          <p:cNvSpPr>
            <a:spLocks noGrp="1"/>
          </p:cNvSpPr>
          <p:nvPr>
            <p:ph type="body" sz="quarter" idx="15"/>
          </p:nvPr>
        </p:nvSpPr>
        <p:spPr>
          <a:xfrm>
            <a:off x="1858015" y="2527738"/>
            <a:ext cx="19781209" cy="4757317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6"/>
          </p:nvPr>
        </p:nvSpPr>
        <p:spPr/>
        <p:txBody>
          <a:bodyPr>
            <a:normAutofit/>
          </a:bodyPr>
          <a:lstStyle/>
          <a:p>
            <a:r>
              <a:rPr lang="de-DE" sz="2300" b="1" dirty="0"/>
              <a:t>Material &amp; Methoden / Materials &amp; Methods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9"/>
          </p:nvPr>
        </p:nvSpPr>
        <p:spPr>
          <a:xfrm>
            <a:off x="1858016" y="7713992"/>
            <a:ext cx="20048847" cy="507205"/>
          </a:xfrm>
        </p:spPr>
        <p:txBody>
          <a:bodyPr>
            <a:normAutofit/>
          </a:bodyPr>
          <a:lstStyle/>
          <a:p>
            <a:r>
              <a:rPr lang="de-DE" sz="2300" b="1" dirty="0"/>
              <a:t>Grafik(en) / Chart(s)</a:t>
            </a:r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22"/>
          </p:nvPr>
        </p:nvSpPr>
        <p:spPr>
          <a:xfrm>
            <a:off x="1858017" y="8220914"/>
            <a:ext cx="20048157" cy="4133371"/>
          </a:xfrm>
        </p:spPr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964907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17"/>
          </p:nvPr>
        </p:nvSpPr>
        <p:spPr>
          <a:xfrm>
            <a:off x="1858014" y="2528061"/>
            <a:ext cx="20182507" cy="5887822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8"/>
          </p:nvPr>
        </p:nvSpPr>
        <p:spPr/>
        <p:txBody>
          <a:bodyPr>
            <a:normAutofit/>
          </a:bodyPr>
          <a:lstStyle/>
          <a:p>
            <a:r>
              <a:rPr lang="de-DE" sz="2300" b="1" dirty="0"/>
              <a:t>Ergebnisse / Findings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20"/>
          </p:nvPr>
        </p:nvSpPr>
        <p:spPr>
          <a:xfrm>
            <a:off x="1872125" y="8805826"/>
            <a:ext cx="20182507" cy="507205"/>
          </a:xfrm>
        </p:spPr>
        <p:txBody>
          <a:bodyPr>
            <a:normAutofit/>
          </a:bodyPr>
          <a:lstStyle/>
          <a:p>
            <a:r>
              <a:rPr lang="de-DE" sz="2300" b="1" dirty="0"/>
              <a:t>Tabelle(n) / Table(s)</a:t>
            </a:r>
          </a:p>
        </p:txBody>
      </p:sp>
      <p:sp>
        <p:nvSpPr>
          <p:cNvPr id="5" name="Tabellenplatzhalter 4"/>
          <p:cNvSpPr>
            <a:spLocks noGrp="1"/>
          </p:cNvSpPr>
          <p:nvPr>
            <p:ph type="tbl" sz="quarter" idx="21"/>
          </p:nvPr>
        </p:nvSpPr>
        <p:spPr>
          <a:xfrm>
            <a:off x="1858014" y="9312587"/>
            <a:ext cx="20196849" cy="2998357"/>
          </a:xfrm>
        </p:spPr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347506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platzhalter 14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6"/>
          </p:nvPr>
        </p:nvSpPr>
        <p:spPr/>
        <p:txBody>
          <a:bodyPr>
            <a:normAutofit/>
          </a:bodyPr>
          <a:lstStyle/>
          <a:p>
            <a:r>
              <a:rPr lang="de-DE" sz="2300" b="1" dirty="0"/>
              <a:t>Diskussion &amp; Schlussfolgerung / </a:t>
            </a:r>
            <a:r>
              <a:rPr lang="de-DE" sz="2300" b="1" dirty="0" err="1"/>
              <a:t>Discussion</a:t>
            </a:r>
            <a:r>
              <a:rPr lang="de-DE" sz="2300" b="1" dirty="0"/>
              <a:t> &amp; </a:t>
            </a:r>
            <a:r>
              <a:rPr lang="de-DE" sz="2300" b="1" dirty="0" err="1"/>
              <a:t>Conclusion</a:t>
            </a:r>
            <a:endParaRPr lang="de-DE" sz="2300" b="1" dirty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8"/>
          </p:nvPr>
        </p:nvSpPr>
        <p:spPr/>
        <p:txBody>
          <a:bodyPr>
            <a:noAutofit/>
          </a:bodyPr>
          <a:lstStyle/>
          <a:p>
            <a:r>
              <a:rPr lang="de-DE" sz="2300" b="1" dirty="0"/>
              <a:t>Referenzen / References</a:t>
            </a:r>
          </a:p>
        </p:txBody>
      </p:sp>
    </p:spTree>
    <p:extLst>
      <p:ext uri="{BB962C8B-B14F-4D97-AF65-F5344CB8AC3E}">
        <p14:creationId xmlns:p14="http://schemas.microsoft.com/office/powerpoint/2010/main" val="20815009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A910BCD9349624091DD7C0BC580AEA7" ma:contentTypeVersion="14" ma:contentTypeDescription="Ein neues Dokument erstellen." ma:contentTypeScope="" ma:versionID="b2e1b7c1284eaeb7facfe9e223ca9449">
  <xsd:schema xmlns:xsd="http://www.w3.org/2001/XMLSchema" xmlns:xs="http://www.w3.org/2001/XMLSchema" xmlns:p="http://schemas.microsoft.com/office/2006/metadata/properties" xmlns:ns2="4e95d61a-3697-4c47-b34a-953b0803be7d" xmlns:ns3="0b69f4ab-506b-432b-b80b-bff601a594da" targetNamespace="http://schemas.microsoft.com/office/2006/metadata/properties" ma:root="true" ma:fieldsID="424b03a8a5e61a1de46b9d76ae8b7092" ns2:_="" ns3:_="">
    <xsd:import namespace="4e95d61a-3697-4c47-b34a-953b0803be7d"/>
    <xsd:import namespace="0b69f4ab-506b-432b-b80b-bff601a594d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BillingMetadata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e95d61a-3697-4c47-b34a-953b0803be7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Bildmarkierungen" ma:readOnly="false" ma:fieldId="{5cf76f15-5ced-4ddc-b409-7134ff3c332f}" ma:taxonomyMulti="true" ma:sspId="e5d258df-dbd9-4bab-b411-6275597ad15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69f4ab-506b-432b-b80b-bff601a594da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378f23f6-efc1-46f1-8951-7b122613dfae}" ma:internalName="TaxCatchAll" ma:showField="CatchAllData" ma:web="0b69f4ab-506b-432b-b80b-bff601a594d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b69f4ab-506b-432b-b80b-bff601a594da" xsi:nil="true"/>
    <lcf76f155ced4ddcb4097134ff3c332f xmlns="4e95d61a-3697-4c47-b34a-953b0803be7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7E8179F-14E0-41D1-B5C6-68AA30D3F8B9}"/>
</file>

<file path=customXml/itemProps2.xml><?xml version="1.0" encoding="utf-8"?>
<ds:datastoreItem xmlns:ds="http://schemas.openxmlformats.org/officeDocument/2006/customXml" ds:itemID="{7E6D2636-27AF-4490-8C53-D5F4C61D6BE4}"/>
</file>

<file path=customXml/itemProps3.xml><?xml version="1.0" encoding="utf-8"?>
<ds:datastoreItem xmlns:ds="http://schemas.openxmlformats.org/officeDocument/2006/customXml" ds:itemID="{24913EFD-54A8-4639-A0BA-949DFFF1F160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47</Words>
  <Application>Microsoft Office PowerPoint</Application>
  <PresentationFormat>Benutzerdefiniert</PresentationFormat>
  <Paragraphs>9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Office-Design</vt:lpstr>
      <vt:lpstr>PowerPoint-Präsentation</vt:lpstr>
      <vt:lpstr>PowerPoint-Präsentation</vt:lpstr>
      <vt:lpstr>PowerPoint-Präsentation</vt:lpstr>
      <vt:lpstr>PowerPoint-Präsentation</vt:lpstr>
    </vt:vector>
  </TitlesOfParts>
  <Company>Verlag OT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Grafik</dc:creator>
  <cp:lastModifiedBy>Melina Kovac / Confairmed GmbH</cp:lastModifiedBy>
  <cp:revision>14</cp:revision>
  <dcterms:created xsi:type="dcterms:W3CDTF">2018-02-08T09:22:52Z</dcterms:created>
  <dcterms:modified xsi:type="dcterms:W3CDTF">2025-11-18T06:49:57Z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0x0101002A910BCD9349624091DD7C0BC580AEA7</vt:lpwstr>
  </property>
  <property fmtid="{D5CDD505-2E9C-101B-9397-08002B2CF9AE}" pid="3" name="MediaServiceImageTags">
    <vt:lpwstr/>
  </property>
</Properties>
</file>