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23764875" cy="13322300"/>
  <p:notesSz cx="6858000" cy="9144000"/>
  <p:defaultTextStyle>
    <a:defPPr>
      <a:defRPr lang="de-DE"/>
    </a:defPPr>
    <a:lvl1pPr marL="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91">
          <p15:clr>
            <a:srgbClr val="A4A3A4"/>
          </p15:clr>
        </p15:guide>
        <p15:guide id="2" pos="12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90"/>
    <a:srgbClr val="89B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D6240-548B-46AF-80EC-4C2FEDD0F1EA}" v="4" dt="2025-11-18T06:54:36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5" autoAdjust="0"/>
    <p:restoredTop sz="94628" autoAdjust="0"/>
  </p:normalViewPr>
  <p:slideViewPr>
    <p:cSldViewPr snapToGrid="0" snapToObjects="1" showGuides="1">
      <p:cViewPr varScale="1">
        <p:scale>
          <a:sx n="40" d="100"/>
          <a:sy n="40" d="100"/>
        </p:scale>
        <p:origin x="667" y="48"/>
      </p:cViewPr>
      <p:guideLst>
        <p:guide orient="horz" pos="8391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na Kovac / Confairmed GmbH" userId="44e2e751-10f8-4e27-a721-515b779b4f10" providerId="ADAL" clId="{27579572-5253-4B4E-8B6F-4D3ECC87B264}"/>
    <pc:docChg chg="modSld">
      <pc:chgData name="Melina Kovac / Confairmed GmbH" userId="44e2e751-10f8-4e27-a721-515b779b4f10" providerId="ADAL" clId="{27579572-5253-4B4E-8B6F-4D3ECC87B264}" dt="2025-11-18T06:54:36.405" v="3"/>
      <pc:docMkLst>
        <pc:docMk/>
      </pc:docMkLst>
      <pc:sldChg chg="modSp mod">
        <pc:chgData name="Melina Kovac / Confairmed GmbH" userId="44e2e751-10f8-4e27-a721-515b779b4f10" providerId="ADAL" clId="{27579572-5253-4B4E-8B6F-4D3ECC87B264}" dt="2025-11-18T06:54:26.543" v="1"/>
        <pc:sldMkLst>
          <pc:docMk/>
          <pc:sldMk cId="1034750687" sldId="259"/>
        </pc:sldMkLst>
        <pc:spChg chg="mod">
          <ac:chgData name="Melina Kovac / Confairmed GmbH" userId="44e2e751-10f8-4e27-a721-515b779b4f10" providerId="ADAL" clId="{27579572-5253-4B4E-8B6F-4D3ECC87B264}" dt="2025-11-18T06:54:26.543" v="1"/>
          <ac:spMkLst>
            <pc:docMk/>
            <pc:sldMk cId="1034750687" sldId="259"/>
            <ac:spMk id="3" creationId="{00000000-0000-0000-0000-000000000000}"/>
          </ac:spMkLst>
        </pc:spChg>
      </pc:sldChg>
      <pc:sldChg chg="modSp mod">
        <pc:chgData name="Melina Kovac / Confairmed GmbH" userId="44e2e751-10f8-4e27-a721-515b779b4f10" providerId="ADAL" clId="{27579572-5253-4B4E-8B6F-4D3ECC87B264}" dt="2025-11-18T06:54:36.405" v="3"/>
        <pc:sldMkLst>
          <pc:docMk/>
          <pc:sldMk cId="2081500981" sldId="260"/>
        </pc:sldMkLst>
        <pc:spChg chg="mod">
          <ac:chgData name="Melina Kovac / Confairmed GmbH" userId="44e2e751-10f8-4e27-a721-515b779b4f10" providerId="ADAL" clId="{27579572-5253-4B4E-8B6F-4D3ECC87B264}" dt="2025-11-18T06:54:36.405" v="3"/>
          <ac:spMkLst>
            <pc:docMk/>
            <pc:sldMk cId="2081500981" sldId="260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8CC4E-E6F0-164B-B33E-4718D1A0366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1475" y="685800"/>
            <a:ext cx="611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89623-F506-FC43-9965-6EC465131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00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858015" y="2137838"/>
            <a:ext cx="19247633" cy="974852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None/>
              <a:defRPr sz="4000" b="1" baseline="0">
                <a:solidFill>
                  <a:srgbClr val="003E88"/>
                </a:solidFill>
              </a:defRPr>
            </a:lvl1pPr>
          </a:lstStyle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1858014" y="3346654"/>
            <a:ext cx="13631284" cy="7408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/>
            </a:lvl1pPr>
          </a:lstStyle>
          <a:p>
            <a:pPr lvl="0"/>
            <a:r>
              <a:rPr lang="de-DE" dirty="0" err="1"/>
              <a:t>Author</a:t>
            </a:r>
            <a:r>
              <a:rPr lang="de-DE" dirty="0"/>
              <a:t> / Autor(en)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4906739"/>
            <a:ext cx="19781209" cy="3275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439949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8961800"/>
            <a:ext cx="19781209" cy="36654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54879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014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39"/>
            <a:ext cx="19781209" cy="44453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8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57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6" y="7869967"/>
            <a:ext cx="9755884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6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9"/>
          </p:nvPr>
        </p:nvSpPr>
        <p:spPr>
          <a:xfrm>
            <a:off x="12151094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22"/>
          </p:nvPr>
        </p:nvSpPr>
        <p:spPr>
          <a:xfrm>
            <a:off x="12149755" y="7869967"/>
            <a:ext cx="9756416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095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4" y="2528062"/>
            <a:ext cx="20182507" cy="3782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4" y="2020857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20"/>
          </p:nvPr>
        </p:nvSpPr>
        <p:spPr>
          <a:xfrm>
            <a:off x="1858014" y="6661152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6" name="Tabellenplatzhalter 15"/>
          <p:cNvSpPr>
            <a:spLocks noGrp="1"/>
          </p:cNvSpPr>
          <p:nvPr>
            <p:ph type="tbl" sz="quarter" idx="21"/>
          </p:nvPr>
        </p:nvSpPr>
        <p:spPr>
          <a:xfrm>
            <a:off x="1858014" y="7167913"/>
            <a:ext cx="20196849" cy="22618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2"/>
          </p:nvPr>
        </p:nvSpPr>
        <p:spPr>
          <a:xfrm>
            <a:off x="1858014" y="10248605"/>
            <a:ext cx="20182507" cy="22226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23"/>
          </p:nvPr>
        </p:nvSpPr>
        <p:spPr>
          <a:xfrm>
            <a:off x="1858014" y="9741401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733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78"/>
            <a:ext cx="19781209" cy="5420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856"/>
            <a:ext cx="19780978" cy="506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9000795"/>
            <a:ext cx="19781209" cy="3431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15884"/>
            <a:ext cx="19780978" cy="558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556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318737"/>
            <a:ext cx="64650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3200349" y="318737"/>
            <a:ext cx="61532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-25401" y="12776332"/>
            <a:ext cx="15883954" cy="726450"/>
          </a:xfrm>
          <a:prstGeom prst="rect">
            <a:avLst/>
          </a:prstGeom>
          <a:solidFill>
            <a:srgbClr val="89BA17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 userDrawn="1"/>
        </p:nvSpPr>
        <p:spPr>
          <a:xfrm flipV="1">
            <a:off x="15858553" y="12776322"/>
            <a:ext cx="7906322" cy="726451"/>
          </a:xfrm>
          <a:prstGeom prst="rect">
            <a:avLst/>
          </a:prstGeom>
          <a:solidFill>
            <a:srgbClr val="003E90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16119899" y="12790894"/>
            <a:ext cx="2659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400" b="1" i="0" dirty="0">
                <a:solidFill>
                  <a:schemeClr val="bg1"/>
                </a:solidFill>
              </a:rPr>
              <a:t>www.ot-world.com</a:t>
            </a:r>
          </a:p>
        </p:txBody>
      </p:sp>
      <p:pic>
        <p:nvPicPr>
          <p:cNvPr id="15" name="Bild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384" y="487364"/>
            <a:ext cx="4027378" cy="127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3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xStyles>
    <p:titleStyle>
      <a:lvl1pPr algn="ctr" defTabSz="1059607" rtl="0" eaLnBrk="1" latinLnBrk="0" hangingPunct="1">
        <a:spcBef>
          <a:spcPct val="0"/>
        </a:spcBef>
        <a:buNone/>
        <a:defRPr sz="1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4705" indent="-794705" algn="l" defTabSz="1059607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721861" indent="-662254" algn="l" defTabSz="1059607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2649017" indent="-529803" algn="l" defTabSz="1059607" rtl="0" eaLnBrk="1" latinLnBrk="0" hangingPunct="1">
        <a:spcBef>
          <a:spcPct val="20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708624" indent="-529803" algn="l" defTabSz="1059607" rtl="0" eaLnBrk="1" latinLnBrk="0" hangingPunct="1">
        <a:spcBef>
          <a:spcPct val="20000"/>
        </a:spcBef>
        <a:buFont typeface="Arial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768230" indent="-529803" algn="l" defTabSz="1059607" rtl="0" eaLnBrk="1" latinLnBrk="0" hangingPunct="1">
        <a:spcBef>
          <a:spcPct val="20000"/>
        </a:spcBef>
        <a:buFont typeface="Arial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82783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887444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947050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900665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5960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19213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17882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3842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29803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35764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1724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47685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1874451" y="2137838"/>
            <a:ext cx="19247633" cy="974852"/>
          </a:xfrm>
        </p:spPr>
        <p:txBody>
          <a:bodyPr/>
          <a:lstStyle/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Zusammenfassung / Summary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Einführung / Introduction</a:t>
            </a:r>
          </a:p>
        </p:txBody>
      </p:sp>
    </p:spTree>
    <p:extLst>
      <p:ext uri="{BB962C8B-B14F-4D97-AF65-F5344CB8AC3E}">
        <p14:creationId xmlns:p14="http://schemas.microsoft.com/office/powerpoint/2010/main" val="179916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>
          <a:xfrm>
            <a:off x="1858015" y="2527738"/>
            <a:ext cx="19781209" cy="4757317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Methodik / Methods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>
          <a:xfrm>
            <a:off x="1858016" y="7713992"/>
            <a:ext cx="2004884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Grafik(en) / Chart(s)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/>
          </p:nvPr>
        </p:nvSpPr>
        <p:spPr>
          <a:xfrm>
            <a:off x="1858017" y="8220914"/>
            <a:ext cx="20048157" cy="413337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49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7"/>
          </p:nvPr>
        </p:nvSpPr>
        <p:spPr>
          <a:xfrm>
            <a:off x="1858014" y="2528061"/>
            <a:ext cx="20182507" cy="588782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Durchführung / Implementation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20"/>
          </p:nvPr>
        </p:nvSpPr>
        <p:spPr>
          <a:xfrm>
            <a:off x="1872125" y="8805826"/>
            <a:ext cx="2018250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Tabelle(n) / Table(s)</a:t>
            </a:r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21"/>
          </p:nvPr>
        </p:nvSpPr>
        <p:spPr>
          <a:xfrm>
            <a:off x="1858014" y="9312587"/>
            <a:ext cx="20196849" cy="299835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75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Fazit / </a:t>
            </a:r>
            <a:r>
              <a:rPr lang="de-DE" sz="2300" b="1" dirty="0" err="1"/>
              <a:t>Conclusion</a:t>
            </a:r>
            <a:endParaRPr lang="de-DE" sz="2300" b="1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/>
          <a:p>
            <a:r>
              <a:rPr lang="de-DE" sz="2300" b="1" dirty="0"/>
              <a:t>Referenzen / References</a:t>
            </a:r>
          </a:p>
        </p:txBody>
      </p:sp>
    </p:spTree>
    <p:extLst>
      <p:ext uri="{BB962C8B-B14F-4D97-AF65-F5344CB8AC3E}">
        <p14:creationId xmlns:p14="http://schemas.microsoft.com/office/powerpoint/2010/main" val="208150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10BCD9349624091DD7C0BC580AEA7" ma:contentTypeVersion="14" ma:contentTypeDescription="Ein neues Dokument erstellen." ma:contentTypeScope="" ma:versionID="b2e1b7c1284eaeb7facfe9e223ca9449">
  <xsd:schema xmlns:xsd="http://www.w3.org/2001/XMLSchema" xmlns:xs="http://www.w3.org/2001/XMLSchema" xmlns:p="http://schemas.microsoft.com/office/2006/metadata/properties" xmlns:ns2="4e95d61a-3697-4c47-b34a-953b0803be7d" xmlns:ns3="0b69f4ab-506b-432b-b80b-bff601a594da" targetNamespace="http://schemas.microsoft.com/office/2006/metadata/properties" ma:root="true" ma:fieldsID="424b03a8a5e61a1de46b9d76ae8b7092" ns2:_="" ns3:_="">
    <xsd:import namespace="4e95d61a-3697-4c47-b34a-953b0803be7d"/>
    <xsd:import namespace="0b69f4ab-506b-432b-b80b-bff601a59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5d61a-3697-4c47-b34a-953b0803be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5d258df-dbd9-4bab-b411-6275597ad1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9f4ab-506b-432b-b80b-bff601a594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8f23f6-efc1-46f1-8951-7b122613dfae}" ma:internalName="TaxCatchAll" ma:showField="CatchAllData" ma:web="0b69f4ab-506b-432b-b80b-bff601a594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69f4ab-506b-432b-b80b-bff601a594da" xsi:nil="true"/>
    <lcf76f155ced4ddcb4097134ff3c332f xmlns="4e95d61a-3697-4c47-b34a-953b0803be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F758AE-5EB3-4D5A-9A06-997D25BC194D}"/>
</file>

<file path=customXml/itemProps2.xml><?xml version="1.0" encoding="utf-8"?>
<ds:datastoreItem xmlns:ds="http://schemas.openxmlformats.org/officeDocument/2006/customXml" ds:itemID="{83E28172-938E-4065-9009-37D1B2BCE9C9}"/>
</file>

<file path=customXml/itemProps3.xml><?xml version="1.0" encoding="utf-8"?>
<ds:datastoreItem xmlns:ds="http://schemas.openxmlformats.org/officeDocument/2006/customXml" ds:itemID="{8B4F521A-ECEB-49D2-B722-06E624A3D1D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Benutzerdefiniert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Office-Design</vt:lpstr>
      <vt:lpstr>PowerPoint-Präsentation</vt:lpstr>
      <vt:lpstr>PowerPoint-Präsentation</vt:lpstr>
      <vt:lpstr>PowerPoint-Präsentation</vt:lpstr>
      <vt:lpstr>PowerPoint-Präsentation</vt:lpstr>
    </vt:vector>
  </TitlesOfParts>
  <Company>Verlag 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Grafik</dc:creator>
  <cp:lastModifiedBy>Melina Kovac / Confairmed GmbH</cp:lastModifiedBy>
  <cp:revision>13</cp:revision>
  <dcterms:created xsi:type="dcterms:W3CDTF">2018-02-08T09:22:52Z</dcterms:created>
  <dcterms:modified xsi:type="dcterms:W3CDTF">2025-11-18T06:54:43Z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0x0101002A910BCD9349624091DD7C0BC580AEA7</vt:lpwstr>
  </property>
  <property fmtid="{D5CDD505-2E9C-101B-9397-08002B2CF9AE}" pid="3" name="MediaServiceImageTags">
    <vt:lpwstr/>
  </property>
</Properties>
</file>