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E443E8-03A4-9B91-4541-D8F4D6AA54F8}" name="Alena Chukreeva" initials="AC" userId="S-1-5-21-1472546086-1100447446-929701000-221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128"/>
    <a:srgbClr val="33337B"/>
    <a:srgbClr val="89BA17"/>
    <a:srgbClr val="003E90"/>
    <a:srgbClr val="3C3C3B"/>
    <a:srgbClr val="DA5120"/>
    <a:srgbClr val="3F5B66"/>
    <a:srgbClr val="B4A08C"/>
    <a:srgbClr val="64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7838"/>
  </p:normalViewPr>
  <p:slideViewPr>
    <p:cSldViewPr>
      <p:cViewPr varScale="1">
        <p:scale>
          <a:sx n="144" d="100"/>
          <a:sy n="144" d="100"/>
        </p:scale>
        <p:origin x="564" y="126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489A46-6E88-7D4E-BCFA-82829F150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568952" cy="5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rgbClr val="89BA1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658066"/>
            <a:ext cx="8568952" cy="302433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1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4248472" cy="5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rgbClr val="89BA1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491630"/>
            <a:ext cx="4248472" cy="319077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D6C96BE5-7D7C-04E1-C5D5-4F72566A9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6016" y="1491630"/>
            <a:ext cx="4427984" cy="3190772"/>
          </a:xfrm>
          <a:prstGeom prst="rect">
            <a:avLst/>
          </a:prstGeom>
        </p:spPr>
        <p:txBody>
          <a:bodyPr vert="horz"/>
          <a:lstStyle/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6127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55AB6A22-DDAD-F84B-82F6-C7D9EF6F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74191-3BC7-807D-8CDB-39B55ACE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568952" cy="576064"/>
          </a:xfrm>
        </p:spPr>
        <p:txBody>
          <a:bodyPr/>
          <a:lstStyle/>
          <a:p>
            <a:br>
              <a:rPr lang="de-DE" b="0" dirty="0"/>
            </a:br>
            <a:endParaRPr lang="de-DE" dirty="0"/>
          </a:p>
        </p:txBody>
      </p:sp>
      <p:pic>
        <p:nvPicPr>
          <p:cNvPr id="7" name="Inhaltsplatzhalter 6" descr="Ein Bild, das Text, Screensho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EA32846A-658F-4202-BC3B-94EC8098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1075"/>
            <a:ext cx="9217024" cy="5184575"/>
          </a:xfr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837D767-FB14-C2A9-C110-6E024FFAF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9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TW_2018_NEUTRAL_4zu3_engl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E6988666-A7D2-9D43-9F16-E00C447471CF}" vid="{FFEEBA6A-1744-C646-8373-3E6008C774AB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OTW_2026_Pojekttag_KOM-Part</Template>
  <TotalTime>0</TotalTime>
  <Words>1</Words>
  <Application>Microsoft Office PowerPoint</Application>
  <PresentationFormat>Bildschirmpräsentation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ＭＳ Ｐゴシック</vt:lpstr>
      <vt:lpstr>Arial</vt:lpstr>
      <vt:lpstr>OTW_2018_NEUTRAL_4zu3_engl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Susann Wolf</dc:creator>
  <cp:keywords/>
  <dc:description/>
  <cp:lastModifiedBy>Sandy Becker</cp:lastModifiedBy>
  <cp:revision>18</cp:revision>
  <dcterms:created xsi:type="dcterms:W3CDTF">2025-01-06T11:22:01Z</dcterms:created>
  <dcterms:modified xsi:type="dcterms:W3CDTF">2025-12-09T10:05:15Z</dcterms:modified>
  <cp:category/>
</cp:coreProperties>
</file>