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B_541932D2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6" r:id="rId3"/>
    <p:sldId id="267" r:id="rId4"/>
    <p:sldId id="268" r:id="rId5"/>
    <p:sldId id="269" r:id="rId6"/>
    <p:sldId id="270" r:id="rId7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rgbClr val="646E73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E443E8-03A4-9B91-4541-D8F4D6AA54F8}" name="Alena Chukreeva" initials="AC" userId="S-1-5-21-1472546086-1100447446-929701000-221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128"/>
    <a:srgbClr val="33337B"/>
    <a:srgbClr val="89BA17"/>
    <a:srgbClr val="003E90"/>
    <a:srgbClr val="3C3C3B"/>
    <a:srgbClr val="DA5120"/>
    <a:srgbClr val="3F5B66"/>
    <a:srgbClr val="B4A08C"/>
    <a:srgbClr val="646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7838"/>
  </p:normalViewPr>
  <p:slideViewPr>
    <p:cSldViewPr>
      <p:cViewPr varScale="1">
        <p:scale>
          <a:sx n="139" d="100"/>
          <a:sy n="139" d="100"/>
        </p:scale>
        <p:origin x="714" y="114"/>
      </p:cViewPr>
      <p:guideLst>
        <p:guide orient="horz" pos="162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omments/modernComment_10B_541932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F41195-0AC4-43D2-9987-1EC60F195050}" authorId="{61E443E8-03A4-9B91-4541-D8F4D6AA54F8}" created="2025-12-02T08:47:21.813">
    <pc:sldMkLst xmlns:pc="http://schemas.microsoft.com/office/powerpoint/2013/main/command">
      <pc:docMk/>
      <pc:sldMk cId="1410937554" sldId="267"/>
    </pc:sldMkLst>
    <p188:txBody>
      <a:bodyPr/>
      <a:lstStyle/>
      <a:p>
        <a:r>
          <a:rPr lang="de-DE"/>
          <a:t>Kernthemen
Prothetik, Orthetik
Orthopädieschuhtechnik
Reha-Technik
Kinder-/Jugend- und Neuroorthopädie
Biomechanik
Materialforschung, Produktionstechnik
Digitalisierung
Versorgung in Krisengebieten
Amputationschirurgie</a:t>
        </a:r>
      </a:p>
    </p188:txBody>
  </p188:cm>
  <p188:cm id="{C1F8466D-E76D-4BCB-A50D-FBCEC5A34866}" authorId="{61E443E8-03A4-9B91-4541-D8F4D6AA54F8}" created="2025-12-02T08:48:08.294">
    <pc:sldMkLst xmlns:pc="http://schemas.microsoft.com/office/powerpoint/2013/main/command">
      <pc:docMk/>
      <pc:sldMk cId="1410937554" sldId="267"/>
    </pc:sldMkLst>
    <p188:txBody>
      <a:bodyPr/>
      <a:lstStyle/>
      <a:p>
        <a:r>
          <a:rPr lang="de-DE"/>
          <a:t>Fokusthema
Integrative Versorgung
Rehabilitation
Ausbildung, Berufsbild</a:t>
        </a:r>
      </a:p>
    </p188:txBody>
  </p188:cm>
  <p188:cm id="{73DD4909-0AFF-4733-A4F1-26ECC8F3496D}" authorId="{61E443E8-03A4-9B91-4541-D8F4D6AA54F8}" created="2025-12-02T08:48:27.774">
    <pc:sldMkLst xmlns:pc="http://schemas.microsoft.com/office/powerpoint/2013/main/command">
      <pc:docMk/>
      <pc:sldMk cId="1410937554" sldId="267"/>
    </pc:sldMkLst>
    <p188:txBody>
      <a:bodyPr/>
      <a:lstStyle/>
      <a:p>
        <a:r>
          <a:rPr lang="de-DE"/>
          <a:t>Weitere Themen
Sportorthopädie/ Parasport
Physiotherapie
Altersgerechte Assistenzsysteme
Learning Systems, Robotik
Forschung und Entwicklung
Indikationsbezogene Themen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9489A46-6E88-7D4E-BCFA-82829F150A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305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E73"/>
                </a:solidFill>
                <a:latin typeface="Arial" charset="0"/>
                <a:ea typeface="ＭＳ Ｐゴシック" charset="0"/>
              </a:defRPr>
            </a:lvl9pPr>
          </a:lstStyle>
          <a:p>
            <a:fld id="{02B9A3AA-8075-3847-A0A6-6C5F2A982F29}" type="slidenum">
              <a:rPr lang="de-DE" sz="1200">
                <a:solidFill>
                  <a:schemeClr val="tx1"/>
                </a:solidFill>
              </a:rPr>
              <a:pPr/>
              <a:t>0</a:t>
            </a:fld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38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1520" y="1059582"/>
            <a:ext cx="8568952" cy="504056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000" b="1" i="0" cap="all">
                <a:solidFill>
                  <a:srgbClr val="89BA17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51520" y="1658066"/>
            <a:ext cx="8568952" cy="3024336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51520" y="4876006"/>
            <a:ext cx="225699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8D7C24-402C-9140-AB53-47425D530BD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15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4248472" cy="504056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000" b="1" i="0" cap="all">
                <a:solidFill>
                  <a:srgbClr val="89BA17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51520" y="1491630"/>
            <a:ext cx="4248472" cy="319077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51520" y="4876006"/>
            <a:ext cx="225699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8D7C24-402C-9140-AB53-47425D530BD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D6C96BE5-7D7C-04E1-C5D5-4F72566A93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6016" y="1491630"/>
            <a:ext cx="4427984" cy="3190772"/>
          </a:xfrm>
          <a:prstGeom prst="rect">
            <a:avLst/>
          </a:prstGeom>
        </p:spPr>
        <p:txBody>
          <a:bodyPr vert="horz"/>
          <a:lstStyle/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96127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55AB6A22-DDAD-F84B-82F6-C7D9EF6F6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520" y="4876006"/>
            <a:ext cx="225699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8D7C24-402C-9140-AB53-47425D530BD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541932D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74191-3BC7-807D-8CDB-39B55ACE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87574"/>
            <a:ext cx="8568952" cy="576064"/>
          </a:xfrm>
        </p:spPr>
        <p:txBody>
          <a:bodyPr/>
          <a:lstStyle/>
          <a:p>
            <a:r>
              <a:rPr lang="de-DE" dirty="0"/>
              <a:t>DER BRANCHENTREFFPUNKT FÜR DIE MODERNE HILFSMITTELVERSORGUNG</a:t>
            </a:r>
            <a:br>
              <a:rPr lang="de-DE" b="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61E67E-90DE-A9E0-BD7E-CD5334E7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139702"/>
            <a:ext cx="8568952" cy="254270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OTWorld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2026 verbindet einen hochkarätigen </a:t>
            </a:r>
            <a:r>
              <a:rPr lang="de-DE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Weltkongress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mit der weltweit führenden </a:t>
            </a:r>
            <a:r>
              <a:rPr lang="de-DE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internationalen Fachmesse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und setzt neue Maßstäbe für die moderne Hilfsmittelversorgung.</a:t>
            </a:r>
          </a:p>
          <a:p>
            <a:pPr marL="400050" lvl="1" indent="0">
              <a:buNone/>
            </a:pPr>
            <a:r>
              <a:rPr lang="de-DE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20.400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Fachbesucher aus 96 Ländern</a:t>
            </a:r>
          </a:p>
          <a:p>
            <a:pPr marL="400050" lvl="1" indent="0">
              <a:buNone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internationale Aussteller</a:t>
            </a:r>
          </a:p>
          <a:p>
            <a:pPr marL="400050" lvl="1" indent="0">
              <a:buNone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internationale Referenten</a:t>
            </a:r>
          </a:p>
          <a:p>
            <a:pPr marL="400050" lvl="1" indent="0">
              <a:buNone/>
            </a:pPr>
            <a:r>
              <a:rPr lang="de-DE" sz="18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2.550 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Kongressteilnehmer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5454E6-DB14-FC60-425C-A03B0EB12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95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3BC0A0-2F4B-FD6E-EE64-4EB9AF2D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3" y="1799296"/>
            <a:ext cx="3505494" cy="23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7C85C2-E76C-EF53-D265-3D94D9BB6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18" y="1057598"/>
            <a:ext cx="8568952" cy="504056"/>
          </a:xfrm>
        </p:spPr>
        <p:txBody>
          <a:bodyPr/>
          <a:lstStyle/>
          <a:p>
            <a:r>
              <a:rPr lang="de-DE" dirty="0"/>
              <a:t>DER Weltkongress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7CCC36-EF7A-36F1-B5DC-9877A3820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7441632-9BE3-FB20-1164-81AA2AD80DFB}"/>
              </a:ext>
            </a:extLst>
          </p:cNvPr>
          <p:cNvSpPr/>
          <p:nvPr/>
        </p:nvSpPr>
        <p:spPr bwMode="auto">
          <a:xfrm>
            <a:off x="274418" y="3291830"/>
            <a:ext cx="3505494" cy="9361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rgbClr val="646E73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0610B4-DD1B-588F-8581-9DF2822C7272}"/>
              </a:ext>
            </a:extLst>
          </p:cNvPr>
          <p:cNvSpPr/>
          <p:nvPr/>
        </p:nvSpPr>
        <p:spPr bwMode="auto">
          <a:xfrm>
            <a:off x="266734" y="3615866"/>
            <a:ext cx="3505493" cy="936104"/>
          </a:xfrm>
          <a:prstGeom prst="rect">
            <a:avLst/>
          </a:prstGeom>
          <a:solidFill>
            <a:srgbClr val="6CC1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Kongresssprachen: Deutsch &amp; Englisch – mit KI-gestützter Übersetzung in die jeweils andere Sprache.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37F6351-D611-FC8B-2382-201593DCEFA3}"/>
              </a:ext>
            </a:extLst>
          </p:cNvPr>
          <p:cNvSpPr/>
          <p:nvPr/>
        </p:nvSpPr>
        <p:spPr bwMode="auto">
          <a:xfrm>
            <a:off x="4788024" y="1851670"/>
            <a:ext cx="3960440" cy="25202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rgbClr val="646E73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4D06768-CAA9-6DAD-9E40-9E61B0B34315}"/>
              </a:ext>
            </a:extLst>
          </p:cNvPr>
          <p:cNvSpPr txBox="1"/>
          <p:nvPr/>
        </p:nvSpPr>
        <p:spPr>
          <a:xfrm>
            <a:off x="3995936" y="1779662"/>
            <a:ext cx="468052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Prothetik - Orthetik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Orthopädieschuhtechnik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Reha-Technik,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Kinder-/Jugend- und Neuroorthopädie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Biomechanik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Materialforschung, Produktionstechnik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Digitalisierung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Sportorthopädie / Parasport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Physiotherapie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Altersgerechte Assistenzsysteme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Systems, Robotik</a:t>
            </a:r>
            <a:endParaRPr lang="de-DE" sz="1600" kern="1200" dirty="0">
              <a:solidFill>
                <a:schemeClr val="tx1"/>
              </a:solidFill>
              <a:latin typeface="Arial" panose="020B0604020202020204" pitchFamily="34" charset="0"/>
              <a:ea typeface="ＭＳ Ｐゴシック" pitchFamily="-10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37554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2D585-AB12-ABDD-A391-61466609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InternationalE</a:t>
            </a:r>
            <a:r>
              <a:rPr lang="de-DE" dirty="0"/>
              <a:t> Fachmesse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33BD07-8EB3-4F0B-F5F3-53C8135B6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58066"/>
            <a:ext cx="5040560" cy="3024336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Weltweiter Marktüberblick in der </a:t>
            </a:r>
            <a:r>
              <a:rPr lang="de-DE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Prothetik, Orthetik, Orthopädieschuhtechnik, Rehabilitation und Kompressionstherapie</a:t>
            </a:r>
          </a:p>
          <a:p>
            <a:pPr marL="0" indent="0">
              <a:spcBef>
                <a:spcPts val="0"/>
              </a:spcBef>
              <a:buNone/>
            </a:pPr>
            <a:endParaRPr lang="de-DE" sz="1600" b="1" dirty="0">
              <a:solidFill>
                <a:srgbClr val="89BA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Einzigartige Innovationsschau rund um </a:t>
            </a:r>
            <a:r>
              <a:rPr lang="de-DE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3D-Druck und Additive Fertigung</a:t>
            </a:r>
          </a:p>
          <a:p>
            <a:pPr marL="0" indent="0">
              <a:spcBef>
                <a:spcPts val="0"/>
              </a:spcBef>
              <a:buNone/>
            </a:pPr>
            <a:endParaRPr lang="de-DE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Konzepte und Hilfsmittel in </a:t>
            </a:r>
            <a:r>
              <a:rPr lang="de-DE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Versorgungs-bereichen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(Mobilitätseinschränkungen, Diabetes &amp; Gefäßerkrankungen, Schlaganfall, Rücken, Krebserkrankungen,  Sportverletzungen, Prävention u.a.)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A95DB3-064B-1681-ACD0-6763DECC1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C2C1CC-3C8E-1138-0966-8F489C99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41" y="1779662"/>
            <a:ext cx="33546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0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8EC68-2D79-C38B-5559-5492645B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OTWorld</a:t>
            </a:r>
            <a:r>
              <a:rPr lang="de-DE" dirty="0"/>
              <a:t> 2026 – Jetzt Ticket sichern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25D085-FC6C-B095-BAD7-683BDE6E9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84" y="1658066"/>
            <a:ext cx="4392488" cy="3024336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Du machst den Unterschied!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Sei dabei und entdecke spannende Fortbildungen und praxisnahe Impulse auf der Weltleitmesse und dem Weltkongress.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Sichere dir dein Ticket bis zum </a:t>
            </a:r>
            <a:r>
              <a:rPr lang="de-DE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 März 2026</a:t>
            </a:r>
            <a:r>
              <a:rPr lang="de-DE" sz="1600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und profitiere vom </a:t>
            </a:r>
            <a:r>
              <a:rPr lang="de-DE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Early-Bird-Rabatt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600" b="1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Ticketshop öffnet im Januar.</a:t>
            </a:r>
          </a:p>
          <a:p>
            <a:pPr marL="0" indent="0">
              <a:buNone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702486-122C-FA98-3DD7-04B6D0250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09B22A-8ECD-31E9-69CB-8C35E3CDE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8066"/>
            <a:ext cx="3725044" cy="22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45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BEA84-38EE-9BA5-008F-ABB29561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freuen uns auf dich!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3E9B8B-2947-815D-8CD5-2344B76B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58066"/>
            <a:ext cx="4824536" cy="141774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Wir gehören zu den </a:t>
            </a:r>
            <a:r>
              <a:rPr lang="de-DE" sz="1800" b="1" dirty="0" err="1">
                <a:solidFill>
                  <a:srgbClr val="89BA17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OTWorld.friends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, einem Netzwerk aus Verbänden und Fachgesellschaften in der ganzen Welt, die den Wissenstransfer der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OTWorld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unterstützen.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E8E12E-BBF7-F9A1-8DDE-3772E44E6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8D7C24-402C-9140-AB53-47425D530BDB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3E39EE-91BC-1F18-F436-70EB942B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687563"/>
            <a:ext cx="3017410" cy="9523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00AFFE6-7FF1-6A78-4347-BD3E4AD685E4}"/>
              </a:ext>
            </a:extLst>
          </p:cNvPr>
          <p:cNvSpPr txBox="1"/>
          <p:nvPr/>
        </p:nvSpPr>
        <p:spPr>
          <a:xfrm>
            <a:off x="179512" y="3395197"/>
            <a:ext cx="8490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de-DE" sz="2400" b="1" kern="0" dirty="0">
                <a:solidFill>
                  <a:srgbClr val="89BA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freuen uns, dich vom 19.-22. Mai in Leipzig zu sehen!</a:t>
            </a:r>
          </a:p>
        </p:txBody>
      </p:sp>
    </p:spTree>
    <p:extLst>
      <p:ext uri="{BB962C8B-B14F-4D97-AF65-F5344CB8AC3E}">
        <p14:creationId xmlns:p14="http://schemas.microsoft.com/office/powerpoint/2010/main" val="939995554"/>
      </p:ext>
    </p:extLst>
  </p:cSld>
  <p:clrMapOvr>
    <a:masterClrMapping/>
  </p:clrMapOvr>
</p:sld>
</file>

<file path=ppt/theme/theme1.xml><?xml version="1.0" encoding="utf-8"?>
<a:theme xmlns:a="http://schemas.openxmlformats.org/drawingml/2006/main" name="OTW_2018_NEUTRAL_4zu3_engl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rgbClr val="646E73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rgbClr val="646E73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E6988666-A7D2-9D43-9F16-E00C447471CF}" vid="{FFEEBA6A-1744-C646-8373-3E6008C774AB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OTW_2026_Pojekttag_KOM-Part</Template>
  <TotalTime>0</TotalTime>
  <Words>244</Words>
  <Application>Microsoft Office PowerPoint</Application>
  <PresentationFormat>Bildschirmpräsentation (16:9)</PresentationFormat>
  <Paragraphs>39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ＭＳ Ｐゴシック</vt:lpstr>
      <vt:lpstr>Arial</vt:lpstr>
      <vt:lpstr>Calibri</vt:lpstr>
      <vt:lpstr>OTW_2018_NEUTRAL_4zu3_engl</vt:lpstr>
      <vt:lpstr>PowerPoint-Präsentation</vt:lpstr>
      <vt:lpstr>DER BRANCHENTREFFPUNKT FÜR DIE MODERNE HILFSMITTELVERSORGUNG </vt:lpstr>
      <vt:lpstr>DER Weltkongress</vt:lpstr>
      <vt:lpstr>DIE InternationalE Fachmesse</vt:lpstr>
      <vt:lpstr>OTWorld 2026 – Jetzt Ticket sichern</vt:lpstr>
      <vt:lpstr>Wir freuen uns auf dich!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Susann Wolf</dc:creator>
  <cp:keywords/>
  <dc:description/>
  <cp:lastModifiedBy>Sandy Becker</cp:lastModifiedBy>
  <cp:revision>18</cp:revision>
  <dcterms:created xsi:type="dcterms:W3CDTF">2025-01-06T11:22:01Z</dcterms:created>
  <dcterms:modified xsi:type="dcterms:W3CDTF">2025-12-09T10:24:04Z</dcterms:modified>
  <cp:category/>
</cp:coreProperties>
</file>