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51450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146" d="100"/>
          <a:sy n="146" d="100"/>
        </p:scale>
        <p:origin x="168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864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63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928"/>
            <a:ext cx="1971675" cy="436022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928"/>
            <a:ext cx="5800725" cy="436022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382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45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700"/>
            <a:ext cx="7886700" cy="214021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3160"/>
            <a:ext cx="7886700" cy="112548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015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642"/>
            <a:ext cx="3886200" cy="326451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642"/>
            <a:ext cx="3886200" cy="326451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161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929"/>
            <a:ext cx="7886700" cy="99447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1261"/>
            <a:ext cx="3868340" cy="61812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9386"/>
            <a:ext cx="3868340" cy="27642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1261"/>
            <a:ext cx="3887391" cy="61812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9386"/>
            <a:ext cx="3887391" cy="27642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9184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551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9769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006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798"/>
            <a:ext cx="4629150" cy="365634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1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006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798"/>
            <a:ext cx="4629150" cy="365634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8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929"/>
            <a:ext cx="7886700" cy="994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642"/>
            <a:ext cx="7886700" cy="3264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735"/>
            <a:ext cx="20574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735"/>
            <a:ext cx="30861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735"/>
            <a:ext cx="20574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805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1032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0</Words>
  <Application>Microsoft Macintosh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Marko Schmidt</dc:creator>
  <cp:lastModifiedBy>Marko Schmidt</cp:lastModifiedBy>
  <cp:revision>3</cp:revision>
  <dcterms:created xsi:type="dcterms:W3CDTF">2025-03-19T10:56:57Z</dcterms:created>
  <dcterms:modified xsi:type="dcterms:W3CDTF">2025-03-19T11:05:19Z</dcterms:modified>
</cp:coreProperties>
</file>