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51450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>
      <p:cViewPr varScale="1">
        <p:scale>
          <a:sx n="146" d="100"/>
          <a:sy n="146" d="100"/>
        </p:scale>
        <p:origin x="168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864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200C-7F4F-4443-95E5-74EEF39BEBC6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848-9AFB-A148-96BF-E9A335159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632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928"/>
            <a:ext cx="1971675" cy="436022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928"/>
            <a:ext cx="5800725" cy="436022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200C-7F4F-4443-95E5-74EEF39BEBC6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848-9AFB-A148-96BF-E9A335159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3821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200C-7F4F-4443-95E5-74EEF39BEBC6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848-9AFB-A148-96BF-E9A335159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2450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700"/>
            <a:ext cx="7886700" cy="214021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3160"/>
            <a:ext cx="7886700" cy="1125488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200C-7F4F-4443-95E5-74EEF39BEBC6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848-9AFB-A148-96BF-E9A335159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0157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642"/>
            <a:ext cx="3886200" cy="326451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642"/>
            <a:ext cx="3886200" cy="326451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200C-7F4F-4443-95E5-74EEF39BEBC6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848-9AFB-A148-96BF-E9A335159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1610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929"/>
            <a:ext cx="7886700" cy="99447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1261"/>
            <a:ext cx="3868340" cy="61812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9386"/>
            <a:ext cx="3868340" cy="276429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1261"/>
            <a:ext cx="3887391" cy="61812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9386"/>
            <a:ext cx="3887391" cy="276429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200C-7F4F-4443-95E5-74EEF39BEBC6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848-9AFB-A148-96BF-E9A335159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9184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200C-7F4F-4443-95E5-74EEF39BEBC6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848-9AFB-A148-96BF-E9A335159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5514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200C-7F4F-4443-95E5-74EEF39BEBC6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848-9AFB-A148-96BF-E9A335159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9769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3006"/>
            <a:ext cx="2949178" cy="120052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798"/>
            <a:ext cx="4629150" cy="365634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526"/>
            <a:ext cx="2949178" cy="285957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200C-7F4F-4443-95E5-74EEF39BEBC6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848-9AFB-A148-96BF-E9A335159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514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3006"/>
            <a:ext cx="2949178" cy="120052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798"/>
            <a:ext cx="4629150" cy="365634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526"/>
            <a:ext cx="2949178" cy="285957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200C-7F4F-4443-95E5-74EEF39BEBC6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848-9AFB-A148-96BF-E9A335159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88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929"/>
            <a:ext cx="7886700" cy="994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642"/>
            <a:ext cx="7886700" cy="3264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735"/>
            <a:ext cx="20574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2200C-7F4F-4443-95E5-74EEF39BEBC6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735"/>
            <a:ext cx="30861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735"/>
            <a:ext cx="20574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08848-9AFB-A148-96BF-E9A335159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8052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1032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0</Words>
  <Application>Microsoft Macintosh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Marko Schmidt</dc:creator>
  <cp:lastModifiedBy>Marko Schmidt</cp:lastModifiedBy>
  <cp:revision>1</cp:revision>
  <dcterms:created xsi:type="dcterms:W3CDTF">2025-03-19T10:56:57Z</dcterms:created>
  <dcterms:modified xsi:type="dcterms:W3CDTF">2025-03-19T11:03:39Z</dcterms:modified>
</cp:coreProperties>
</file>