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E90"/>
    <a:srgbClr val="89BA17"/>
    <a:srgbClr val="3C3C3B"/>
    <a:srgbClr val="DA5120"/>
    <a:srgbClr val="3F5B66"/>
    <a:srgbClr val="B4A08C"/>
    <a:srgbClr val="646E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5"/>
    <p:restoredTop sz="97838"/>
  </p:normalViewPr>
  <p:slideViewPr>
    <p:cSldViewPr>
      <p:cViewPr varScale="1">
        <p:scale>
          <a:sx n="144" d="100"/>
          <a:sy n="144" d="100"/>
        </p:scale>
        <p:origin x="1092" y="120"/>
      </p:cViewPr>
      <p:guideLst>
        <p:guide orient="horz" pos="162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9489A46-6E88-7D4E-BCFA-82829F150A1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305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9pPr>
          </a:lstStyle>
          <a:p>
            <a:fld id="{02B9A3AA-8075-3847-A0A6-6C5F2A982F29}" type="slidenum">
              <a:rPr lang="de-DE" sz="1200">
                <a:solidFill>
                  <a:schemeClr val="tx1"/>
                </a:solidFill>
              </a:rPr>
              <a:pPr/>
              <a:t>0</a:t>
            </a:fld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792027"/>
            <a:ext cx="8568952" cy="6816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3000" b="1" i="0" cap="all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323528" y="1548022"/>
            <a:ext cx="8568952" cy="447664"/>
          </a:xfrm>
          <a:prstGeom prst="rect">
            <a:avLst/>
          </a:prstGeom>
        </p:spPr>
        <p:txBody>
          <a:bodyPr vert="horz" lIns="0"/>
          <a:lstStyle>
            <a:lvl1pPr marL="0" indent="0">
              <a:spcBef>
                <a:spcPts val="0"/>
              </a:spcBef>
              <a:buFontTx/>
              <a:buNone/>
              <a:defRPr sz="2400" spc="1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8380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1520" y="1059582"/>
            <a:ext cx="8568952" cy="504056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3000" b="1" i="0" cap="all">
                <a:solidFill>
                  <a:srgbClr val="89BA17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51520" y="1658066"/>
            <a:ext cx="8568952" cy="3024336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251520" y="4876006"/>
            <a:ext cx="225699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88D7C24-402C-9140-AB53-47425D530BD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15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>
            <a:extLst>
              <a:ext uri="{FF2B5EF4-FFF2-40B4-BE49-F238E27FC236}">
                <a16:creationId xmlns:a16="http://schemas.microsoft.com/office/drawing/2014/main" id="{55AB6A22-DDAD-F84B-82F6-C7D9EF6F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51520" y="4876006"/>
            <a:ext cx="225699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88D7C24-402C-9140-AB53-47425D530BD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63D3A2C-8F96-4650-9409-38C5C36844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TW_2018_NEUTRAL_4zu3_engl">
  <a:themeElements>
    <a:clrScheme name="Leere Prä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eere Prä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>
            <a:ln>
              <a:noFill/>
            </a:ln>
            <a:solidFill>
              <a:srgbClr val="646E73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>
            <a:ln>
              <a:noFill/>
            </a:ln>
            <a:solidFill>
              <a:srgbClr val="646E73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TW_2022_PPT_16zu9_EN" id="{5060A6F3-C111-BA4E-B296-8714BF38BDBA}" vid="{49D791B3-CA8C-5B44-84B6-D8E9ADB57034}"/>
    </a:ext>
  </a:ext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OTW_2018_NEUTRAL_4zu3_engl</Template>
  <TotalTime>0</TotalTime>
  <Words>1</Words>
  <Application>Microsoft Office PowerPoint</Application>
  <PresentationFormat>Bildschirmpräsentation (16:9)</PresentationFormat>
  <Paragraphs>1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ＭＳ Ｐゴシック</vt:lpstr>
      <vt:lpstr>Arial</vt:lpstr>
      <vt:lpstr>OTW_2018_NEUTRAL_4zu3_engl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Microsoft Office User</dc:creator>
  <cp:keywords/>
  <dc:description/>
  <cp:lastModifiedBy>Louisa Hoffmann</cp:lastModifiedBy>
  <cp:revision>3</cp:revision>
  <dcterms:created xsi:type="dcterms:W3CDTF">2023-11-08T09:35:27Z</dcterms:created>
  <dcterms:modified xsi:type="dcterms:W3CDTF">2024-02-14T12:02:36Z</dcterms:modified>
  <cp:category/>
</cp:coreProperties>
</file>