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trictFirstAndLastChars="0" saveSubsetFonts="1" autoCompressPictures="0">
  <p:sldMasterIdLst>
    <p:sldMasterId id="2147483648" r:id="rId1"/>
  </p:sldMasterIdLst>
  <p:notesMasterIdLst>
    <p:notesMasterId r:id="rId3"/>
  </p:notesMasterIdLst>
  <p:sldIdLst>
    <p:sldId id="256" r:id="rId2"/>
  </p:sldIdLst>
  <p:sldSz cx="9144000" cy="5143500" type="screen16x9"/>
  <p:notesSz cx="6858000" cy="9144000"/>
  <p:defaultTextStyle>
    <a:defPPr>
      <a:defRPr lang="de-DE"/>
    </a:defPPr>
    <a:lvl1pPr algn="l" rtl="0" eaLnBrk="0" fontAlgn="base" hangingPunct="0">
      <a:spcBef>
        <a:spcPct val="0"/>
      </a:spcBef>
      <a:spcAft>
        <a:spcPct val="0"/>
      </a:spcAft>
      <a:defRPr sz="1400" kern="1200">
        <a:solidFill>
          <a:srgbClr val="646E73"/>
        </a:solidFill>
        <a:latin typeface="Arial" charset="0"/>
        <a:ea typeface="ＭＳ Ｐゴシック" charset="0"/>
        <a:cs typeface="ＭＳ Ｐゴシック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400" kern="1200">
        <a:solidFill>
          <a:srgbClr val="646E73"/>
        </a:solidFill>
        <a:latin typeface="Arial" charset="0"/>
        <a:ea typeface="ＭＳ Ｐゴシック" charset="0"/>
        <a:cs typeface="ＭＳ Ｐゴシック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400" kern="1200">
        <a:solidFill>
          <a:srgbClr val="646E73"/>
        </a:solidFill>
        <a:latin typeface="Arial" charset="0"/>
        <a:ea typeface="ＭＳ Ｐゴシック" charset="0"/>
        <a:cs typeface="ＭＳ Ｐゴシック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400" kern="1200">
        <a:solidFill>
          <a:srgbClr val="646E73"/>
        </a:solidFill>
        <a:latin typeface="Arial" charset="0"/>
        <a:ea typeface="ＭＳ Ｐゴシック" charset="0"/>
        <a:cs typeface="ＭＳ Ｐゴシック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400" kern="1200">
        <a:solidFill>
          <a:srgbClr val="646E73"/>
        </a:solidFill>
        <a:latin typeface="Arial" charset="0"/>
        <a:ea typeface="ＭＳ Ｐゴシック" charset="0"/>
        <a:cs typeface="ＭＳ Ｐゴシック" charset="0"/>
      </a:defRPr>
    </a:lvl5pPr>
    <a:lvl6pPr marL="2286000" algn="l" defTabSz="457200" rtl="0" eaLnBrk="1" latinLnBrk="0" hangingPunct="1">
      <a:defRPr sz="1400" kern="1200">
        <a:solidFill>
          <a:srgbClr val="646E73"/>
        </a:solidFill>
        <a:latin typeface="Arial" charset="0"/>
        <a:ea typeface="ＭＳ Ｐゴシック" charset="0"/>
        <a:cs typeface="ＭＳ Ｐゴシック" charset="0"/>
      </a:defRPr>
    </a:lvl6pPr>
    <a:lvl7pPr marL="2743200" algn="l" defTabSz="457200" rtl="0" eaLnBrk="1" latinLnBrk="0" hangingPunct="1">
      <a:defRPr sz="1400" kern="1200">
        <a:solidFill>
          <a:srgbClr val="646E73"/>
        </a:solidFill>
        <a:latin typeface="Arial" charset="0"/>
        <a:ea typeface="ＭＳ Ｐゴシック" charset="0"/>
        <a:cs typeface="ＭＳ Ｐゴシック" charset="0"/>
      </a:defRPr>
    </a:lvl7pPr>
    <a:lvl8pPr marL="3200400" algn="l" defTabSz="457200" rtl="0" eaLnBrk="1" latinLnBrk="0" hangingPunct="1">
      <a:defRPr sz="1400" kern="1200">
        <a:solidFill>
          <a:srgbClr val="646E73"/>
        </a:solidFill>
        <a:latin typeface="Arial" charset="0"/>
        <a:ea typeface="ＭＳ Ｐゴシック" charset="0"/>
        <a:cs typeface="ＭＳ Ｐゴシック" charset="0"/>
      </a:defRPr>
    </a:lvl8pPr>
    <a:lvl9pPr marL="3657600" algn="l" defTabSz="457200" rtl="0" eaLnBrk="1" latinLnBrk="0" hangingPunct="1">
      <a:defRPr sz="1400" kern="1200">
        <a:solidFill>
          <a:srgbClr val="646E73"/>
        </a:solidFill>
        <a:latin typeface="Arial" charset="0"/>
        <a:ea typeface="ＭＳ Ｐゴシック" charset="0"/>
        <a:cs typeface="ＭＳ Ｐゴシック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E90"/>
    <a:srgbClr val="89BA17"/>
    <a:srgbClr val="3C3C3B"/>
    <a:srgbClr val="DA5120"/>
    <a:srgbClr val="3F5B66"/>
    <a:srgbClr val="B4A08C"/>
    <a:srgbClr val="646E7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625"/>
    <p:restoredTop sz="97838"/>
  </p:normalViewPr>
  <p:slideViewPr>
    <p:cSldViewPr>
      <p:cViewPr varScale="1">
        <p:scale>
          <a:sx n="211" d="100"/>
          <a:sy n="211" d="100"/>
        </p:scale>
        <p:origin x="1080" y="184"/>
      </p:cViewPr>
      <p:guideLst>
        <p:guide orient="horz" pos="1620"/>
        <p:guide pos="2880"/>
      </p:guideLst>
    </p:cSldViewPr>
  </p:slideViewPr>
  <p:outlineViewPr>
    <p:cViewPr>
      <p:scale>
        <a:sx n="100" d="100"/>
        <a:sy n="100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chemeClr val="tx1"/>
                </a:solidFill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chemeClr val="tx1"/>
                </a:solidFill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noProof="0"/>
              <a:t>Mastertextformat bearbeiten</a:t>
            </a:r>
          </a:p>
          <a:p>
            <a:pPr lvl="1"/>
            <a:r>
              <a:rPr lang="de-DE" noProof="0"/>
              <a:t>Zweite Ebene</a:t>
            </a:r>
          </a:p>
          <a:p>
            <a:pPr lvl="2"/>
            <a:r>
              <a:rPr lang="de-DE" noProof="0"/>
              <a:t>Dritte Ebene</a:t>
            </a:r>
          </a:p>
          <a:p>
            <a:pPr lvl="3"/>
            <a:r>
              <a:rPr lang="de-DE" noProof="0"/>
              <a:t>Vierte Ebene</a:t>
            </a:r>
          </a:p>
          <a:p>
            <a:pPr lvl="4"/>
            <a:r>
              <a:rPr lang="de-DE" noProof="0"/>
              <a:t>Fünfte Ebene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chemeClr val="tx1"/>
                </a:solidFill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79489A46-6E88-7D4E-BCFA-82829F150A1E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3730560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8" charset="0"/>
        <a:ea typeface="ＭＳ Ｐゴシック" pitchFamily="-108" charset="-128"/>
        <a:cs typeface="ＭＳ Ｐゴシック" pitchFamily="-108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8" charset="0"/>
        <a:ea typeface="ＭＳ Ｐゴシック" pitchFamily="-108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8" charset="0"/>
        <a:ea typeface="ＭＳ Ｐゴシック" pitchFamily="-108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8" charset="0"/>
        <a:ea typeface="ＭＳ Ｐゴシック" pitchFamily="-108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8" charset="0"/>
        <a:ea typeface="ＭＳ Ｐゴシック" pitchFamily="-108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>
                <a:solidFill>
                  <a:srgbClr val="646E73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1400">
                <a:solidFill>
                  <a:srgbClr val="646E73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1400">
                <a:solidFill>
                  <a:srgbClr val="646E73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1400">
                <a:solidFill>
                  <a:srgbClr val="646E73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1400">
                <a:solidFill>
                  <a:srgbClr val="646E73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646E73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646E73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646E73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646E73"/>
                </a:solidFill>
                <a:latin typeface="Arial" charset="0"/>
                <a:ea typeface="ＭＳ Ｐゴシック" charset="0"/>
              </a:defRPr>
            </a:lvl9pPr>
          </a:lstStyle>
          <a:p>
            <a:fld id="{02B9A3AA-8075-3847-A0A6-6C5F2A982F29}" type="slidenum">
              <a:rPr lang="de-DE" sz="1200">
                <a:solidFill>
                  <a:schemeClr val="tx1"/>
                </a:solidFill>
              </a:rPr>
              <a:pPr/>
              <a:t>0</a:t>
            </a:fld>
            <a:endParaRPr lang="de-DE" sz="1200">
              <a:solidFill>
                <a:schemeClr val="tx1"/>
              </a:solidFill>
            </a:endParaRPr>
          </a:p>
        </p:txBody>
      </p:sp>
      <p:sp>
        <p:nvSpPr>
          <p:cNvPr id="61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pPr eaLnBrk="1" hangingPunct="1"/>
            <a:endParaRPr lang="de-DE">
              <a:latin typeface="Arial" charset="0"/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23528" y="792027"/>
            <a:ext cx="8568952" cy="681600"/>
          </a:xfrm>
          <a:prstGeom prst="rect">
            <a:avLst/>
          </a:prstGeom>
        </p:spPr>
        <p:txBody>
          <a:bodyPr vert="horz" lIns="0" tIns="0" rIns="0" bIns="0"/>
          <a:lstStyle>
            <a:lvl1pPr>
              <a:defRPr sz="3000" b="1" i="0" cap="all">
                <a:solidFill>
                  <a:schemeClr val="bg1"/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0"/>
          </p:nvPr>
        </p:nvSpPr>
        <p:spPr>
          <a:xfrm>
            <a:off x="323528" y="1548022"/>
            <a:ext cx="8568952" cy="447664"/>
          </a:xfrm>
          <a:prstGeom prst="rect">
            <a:avLst/>
          </a:prstGeom>
        </p:spPr>
        <p:txBody>
          <a:bodyPr vert="horz" lIns="0"/>
          <a:lstStyle>
            <a:lvl1pPr marL="0" indent="0">
              <a:spcBef>
                <a:spcPts val="0"/>
              </a:spcBef>
              <a:buFontTx/>
              <a:buNone/>
              <a:defRPr sz="2400" spc="100">
                <a:solidFill>
                  <a:schemeClr val="bg1"/>
                </a:solidFill>
              </a:defRPr>
            </a:lvl1pPr>
            <a:lvl2pPr marL="0" indent="0">
              <a:spcBef>
                <a:spcPts val="0"/>
              </a:spcBef>
              <a:buFontTx/>
              <a:buNone/>
              <a:defRPr sz="3400">
                <a:solidFill>
                  <a:srgbClr val="003E90"/>
                </a:solidFill>
              </a:defRPr>
            </a:lvl2pPr>
            <a:lvl3pPr marL="0" indent="0">
              <a:spcBef>
                <a:spcPts val="0"/>
              </a:spcBef>
              <a:buFontTx/>
              <a:buNone/>
              <a:defRPr sz="3400">
                <a:solidFill>
                  <a:srgbClr val="003E90"/>
                </a:solidFill>
              </a:defRPr>
            </a:lvl3pPr>
            <a:lvl4pPr marL="0" indent="0">
              <a:spcBef>
                <a:spcPts val="0"/>
              </a:spcBef>
              <a:buFontTx/>
              <a:buNone/>
              <a:defRPr sz="3400">
                <a:solidFill>
                  <a:srgbClr val="003E90"/>
                </a:solidFill>
              </a:defRPr>
            </a:lvl4pPr>
            <a:lvl5pPr marL="0" indent="0">
              <a:spcBef>
                <a:spcPts val="0"/>
              </a:spcBef>
              <a:buFontTx/>
              <a:buNone/>
              <a:defRPr sz="3400">
                <a:solidFill>
                  <a:srgbClr val="003E90"/>
                </a:solidFill>
              </a:defRPr>
            </a:lvl5pPr>
          </a:lstStyle>
          <a:p>
            <a:pPr lvl="0"/>
            <a:r>
              <a:rPr lang="de-DE"/>
              <a:t>Mastertextformat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11383806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/>
          <p:cNvSpPr>
            <a:spLocks noGrp="1"/>
          </p:cNvSpPr>
          <p:nvPr>
            <p:ph type="title"/>
          </p:nvPr>
        </p:nvSpPr>
        <p:spPr>
          <a:xfrm>
            <a:off x="251520" y="1059582"/>
            <a:ext cx="8568952" cy="504056"/>
          </a:xfrm>
          <a:prstGeom prst="rect">
            <a:avLst/>
          </a:prstGeom>
        </p:spPr>
        <p:txBody>
          <a:bodyPr vert="horz" lIns="0" tIns="0" rIns="0" bIns="0"/>
          <a:lstStyle>
            <a:lvl1pPr>
              <a:defRPr sz="3000" b="1" i="0" cap="all">
                <a:solidFill>
                  <a:srgbClr val="89BA17"/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5" name="Inhaltsplatzhalter 2"/>
          <p:cNvSpPr>
            <a:spLocks noGrp="1"/>
          </p:cNvSpPr>
          <p:nvPr>
            <p:ph idx="1"/>
          </p:nvPr>
        </p:nvSpPr>
        <p:spPr>
          <a:xfrm>
            <a:off x="251520" y="1658066"/>
            <a:ext cx="8568952" cy="3024336"/>
          </a:xfrm>
          <a:prstGeom prst="rect">
            <a:avLst/>
          </a:prstGeom>
        </p:spPr>
        <p:txBody>
          <a:bodyPr vert="horz" lIns="0" tIns="0" rIns="0" bIns="0"/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Foliennummernplatzhalter 1"/>
          <p:cNvSpPr>
            <a:spLocks noGrp="1"/>
          </p:cNvSpPr>
          <p:nvPr>
            <p:ph type="sldNum" sz="quarter" idx="4"/>
          </p:nvPr>
        </p:nvSpPr>
        <p:spPr>
          <a:xfrm>
            <a:off x="251520" y="4876006"/>
            <a:ext cx="2256994" cy="162018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fld id="{E88D7C24-402C-9140-AB53-47425D530BDB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621573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liennummernplatzhalter 1">
            <a:extLst>
              <a:ext uri="{FF2B5EF4-FFF2-40B4-BE49-F238E27FC236}">
                <a16:creationId xmlns:a16="http://schemas.microsoft.com/office/drawing/2014/main" id="{55AB6A22-DDAD-F84B-82F6-C7D9EF6F6D2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51520" y="4876006"/>
            <a:ext cx="2256994" cy="162018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fld id="{E88D7C24-402C-9140-AB53-47425D530BDB}" type="slidenum">
              <a:rPr lang="de-DE" smtClean="0"/>
              <a:pPr/>
              <a:t>‹Nr.›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</p:sldLayoutIdLst>
  <p:hf hd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ial" pitchFamily="-108" charset="0"/>
          <a:ea typeface="ＭＳ Ｐゴシック" pitchFamily="-108" charset="-128"/>
          <a:cs typeface="ＭＳ Ｐゴシック" pitchFamily="-108" charset="-128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ial" pitchFamily="-108" charset="0"/>
          <a:ea typeface="ＭＳ Ｐゴシック" pitchFamily="-108" charset="-128"/>
          <a:cs typeface="ＭＳ Ｐゴシック" pitchFamily="-108" charset="-128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ial" pitchFamily="-108" charset="0"/>
          <a:ea typeface="ＭＳ Ｐゴシック" pitchFamily="-108" charset="-128"/>
          <a:cs typeface="ＭＳ Ｐゴシック" pitchFamily="-108" charset="-128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ial" pitchFamily="-108" charset="0"/>
          <a:ea typeface="ＭＳ Ｐゴシック" pitchFamily="-108" charset="-128"/>
          <a:cs typeface="ＭＳ Ｐゴシック" pitchFamily="-108" charset="-128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ial" pitchFamily="-108" charset="0"/>
          <a:ea typeface="ＭＳ Ｐゴシック" pitchFamily="-108" charset="-128"/>
          <a:cs typeface="ＭＳ Ｐゴシック" pitchFamily="-108" charset="-128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ial" pitchFamily="-108" charset="0"/>
          <a:ea typeface="ＭＳ Ｐゴシック" pitchFamily="-108" charset="-128"/>
          <a:cs typeface="ＭＳ Ｐゴシック" pitchFamily="-108" charset="-128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ial" pitchFamily="-108" charset="0"/>
          <a:ea typeface="ＭＳ Ｐゴシック" pitchFamily="-108" charset="-128"/>
          <a:cs typeface="ＭＳ Ｐゴシック" pitchFamily="-108" charset="-128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ial" pitchFamily="-108" charset="0"/>
          <a:ea typeface="ＭＳ Ｐゴシック" pitchFamily="-108" charset="-128"/>
          <a:cs typeface="ＭＳ Ｐゴシック" pitchFamily="-108" charset="-128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de-D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>
            <a:extLst>
              <a:ext uri="{FF2B5EF4-FFF2-40B4-BE49-F238E27FC236}">
                <a16:creationId xmlns:a16="http://schemas.microsoft.com/office/drawing/2014/main" id="{D18D2953-5102-1324-7D3C-CD224265E37F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TW_2018_NEUTRAL_4zu3_engl">
  <a:themeElements>
    <a:clrScheme name="Leere Prä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Leere Präsentation">
      <a:majorFont>
        <a:latin typeface="Arial"/>
        <a:ea typeface="ＭＳ Ｐゴシック"/>
        <a:cs typeface="ＭＳ Ｐゴシック"/>
      </a:majorFont>
      <a:minorFont>
        <a:latin typeface="Arial"/>
        <a:ea typeface="ＭＳ Ｐゴシック"/>
        <a:cs typeface="ＭＳ Ｐ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400" b="0" i="0" u="none" strike="noStrike" cap="none" normalizeH="0" baseline="0">
            <a:ln>
              <a:noFill/>
            </a:ln>
            <a:solidFill>
              <a:srgbClr val="646E73"/>
            </a:solidFill>
            <a:effectLst/>
            <a:latin typeface="Arial" pitchFamily="-108" charset="0"/>
            <a:ea typeface="ＭＳ Ｐゴシック" pitchFamily="-108" charset="-128"/>
            <a:cs typeface="ＭＳ Ｐゴシック" pitchFamily="-108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400" b="0" i="0" u="none" strike="noStrike" cap="none" normalizeH="0" baseline="0">
            <a:ln>
              <a:noFill/>
            </a:ln>
            <a:solidFill>
              <a:srgbClr val="646E73"/>
            </a:solidFill>
            <a:effectLst/>
            <a:latin typeface="Arial" pitchFamily="-108" charset="0"/>
            <a:ea typeface="ＭＳ Ｐゴシック" pitchFamily="-108" charset="-128"/>
            <a:cs typeface="ＭＳ Ｐゴシック" pitchFamily="-108" charset="-128"/>
          </a:defRPr>
        </a:defPPr>
      </a:lstStyle>
    </a:lnDef>
  </a:objectDefaults>
  <a:extraClrSchemeLst>
    <a:extraClrScheme>
      <a:clrScheme name="Leere Prä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ere Prä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ere Prä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ere Prä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ere Prä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ere Prä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ere Prä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ere Prä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ere Prä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ere Prä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ere Prä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ere Prä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TW_2022_PPT_16zu9_EN" id="{5060A6F3-C111-BA4E-B296-8714BF38BDBA}" vid="{49D791B3-CA8C-5B44-84B6-D8E9ADB57034}"/>
    </a:ext>
  </a:extLst>
</a:theme>
</file>

<file path=ppt/theme/theme2.xml><?xml version="1.0" encoding="utf-8"?>
<a:theme xmlns:a="http://schemas.openxmlformats.org/drawingml/2006/main" name="Office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OTW_2018_NEUTRAL_4zu3_engl</Template>
  <TotalTime>0</TotalTime>
  <Words>1</Words>
  <Application>Microsoft Macintosh PowerPoint</Application>
  <PresentationFormat>Bildschirmpräsentation (16:9)</PresentationFormat>
  <Paragraphs>1</Paragraphs>
  <Slides>1</Slides>
  <Notes>1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1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3" baseType="lpstr">
      <vt:lpstr>Arial</vt:lpstr>
      <vt:lpstr>OTW_2018_NEUTRAL_4zu3_engl</vt:lpstr>
      <vt:lpstr>PowerPoint-Präsentation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subject/>
  <dc:creator>Microsoft Office User</dc:creator>
  <cp:keywords/>
  <dc:description/>
  <cp:lastModifiedBy>Microsoft Office User</cp:lastModifiedBy>
  <cp:revision>3</cp:revision>
  <dcterms:created xsi:type="dcterms:W3CDTF">2023-11-08T09:35:27Z</dcterms:created>
  <dcterms:modified xsi:type="dcterms:W3CDTF">2024-01-26T11:04:27Z</dcterms:modified>
  <cp:category/>
</cp:coreProperties>
</file>