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60" r:id="rId4"/>
    <p:sldId id="261" r:id="rId5"/>
  </p:sldIdLst>
  <p:sldSz cx="23764875" cy="13322300"/>
  <p:notesSz cx="6858000" cy="9144000"/>
  <p:defaultTextStyle>
    <a:defPPr>
      <a:defRPr lang="de-DE"/>
    </a:defPPr>
    <a:lvl1pPr marL="0" algn="l" defTabSz="105960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1pPr>
    <a:lvl2pPr marL="1059607" algn="l" defTabSz="105960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2pPr>
    <a:lvl3pPr marL="2119213" algn="l" defTabSz="105960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3pPr>
    <a:lvl4pPr marL="3178820" algn="l" defTabSz="105960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4pPr>
    <a:lvl5pPr marL="4238427" algn="l" defTabSz="105960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5pPr>
    <a:lvl6pPr marL="5298034" algn="l" defTabSz="105960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6pPr>
    <a:lvl7pPr marL="6357640" algn="l" defTabSz="105960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7pPr>
    <a:lvl8pPr marL="7417247" algn="l" defTabSz="105960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8pPr>
    <a:lvl9pPr marL="8476854" algn="l" defTabSz="105960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8">
          <p15:clr>
            <a:srgbClr val="A4A3A4"/>
          </p15:clr>
        </p15:guide>
        <p15:guide id="2" pos="12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E90"/>
    <a:srgbClr val="89BA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3705" autoAdjust="0"/>
  </p:normalViewPr>
  <p:slideViewPr>
    <p:cSldViewPr snapToGrid="0" snapToObjects="1" showGuides="1">
      <p:cViewPr varScale="1">
        <p:scale>
          <a:sx n="54" d="100"/>
          <a:sy n="54" d="100"/>
        </p:scale>
        <p:origin x="1452" y="90"/>
      </p:cViewPr>
      <p:guideLst>
        <p:guide orient="horz" pos="1108"/>
        <p:guide pos="123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4" d="100"/>
          <a:sy n="84" d="100"/>
        </p:scale>
        <p:origin x="391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E8CC4E-E6F0-164B-B33E-4718D1A03662}" type="datetimeFigureOut">
              <a:rPr lang="de-DE" smtClean="0"/>
              <a:t>13.03.2024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71475" y="685800"/>
            <a:ext cx="61150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289623-F506-FC43-9965-6EC4651313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800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59607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1059607" algn="l" defTabSz="1059607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2119213" algn="l" defTabSz="1059607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3178820" algn="l" defTabSz="1059607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4238427" algn="l" defTabSz="1059607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5298034" algn="l" defTabSz="1059607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6357640" algn="l" defTabSz="1059607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7417247" algn="l" defTabSz="1059607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8476854" algn="l" defTabSz="1059607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89623-F506-FC43-9965-6EC46513132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312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3" hasCustomPrompt="1"/>
          </p:nvPr>
        </p:nvSpPr>
        <p:spPr>
          <a:xfrm>
            <a:off x="1858015" y="2137838"/>
            <a:ext cx="19247633" cy="974852"/>
          </a:xfrm>
          <a:prstGeom prst="rect">
            <a:avLst/>
          </a:prstGeom>
          <a:noFill/>
        </p:spPr>
        <p:txBody>
          <a:bodyPr/>
          <a:lstStyle>
            <a:lvl1pPr marL="0" indent="0" algn="l">
              <a:buNone/>
              <a:defRPr sz="4000" b="1" baseline="0">
                <a:solidFill>
                  <a:srgbClr val="003E88"/>
                </a:solidFill>
              </a:defRPr>
            </a:lvl1pPr>
          </a:lstStyle>
          <a:p>
            <a:pPr lvl="0"/>
            <a:r>
              <a:rPr lang="de-DE" dirty="0" err="1"/>
              <a:t>Postertitel</a:t>
            </a:r>
            <a:r>
              <a:rPr lang="de-DE" dirty="0"/>
              <a:t> / Poster title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4" hasCustomPrompt="1"/>
          </p:nvPr>
        </p:nvSpPr>
        <p:spPr>
          <a:xfrm>
            <a:off x="1858014" y="3346654"/>
            <a:ext cx="13631284" cy="74088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200" b="1"/>
            </a:lvl1pPr>
          </a:lstStyle>
          <a:p>
            <a:pPr lvl="0"/>
            <a:r>
              <a:rPr lang="de-DE" dirty="0"/>
              <a:t>Autor(en) / </a:t>
            </a:r>
            <a:r>
              <a:rPr lang="de-DE" dirty="0" err="1"/>
              <a:t>Author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5"/>
          </p:nvPr>
        </p:nvSpPr>
        <p:spPr>
          <a:xfrm>
            <a:off x="1858015" y="4906739"/>
            <a:ext cx="19781209" cy="73305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/>
            </a:lvl1pPr>
          </a:lstStyle>
          <a:p>
            <a:pPr lvl="0"/>
            <a:endParaRPr lang="de-DE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6"/>
          </p:nvPr>
        </p:nvSpPr>
        <p:spPr>
          <a:xfrm>
            <a:off x="1859350" y="4399494"/>
            <a:ext cx="19780978" cy="50720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1"/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89461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9"/>
          <p:cNvSpPr>
            <a:spLocks noGrp="1"/>
          </p:cNvSpPr>
          <p:nvPr>
            <p:ph type="body" sz="quarter" idx="15"/>
          </p:nvPr>
        </p:nvSpPr>
        <p:spPr>
          <a:xfrm>
            <a:off x="1858015" y="2527779"/>
            <a:ext cx="19781209" cy="4523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/>
            </a:lvl1pPr>
          </a:lstStyle>
          <a:p>
            <a:pPr lvl="0"/>
            <a:endParaRPr lang="de-DE" dirty="0"/>
          </a:p>
        </p:txBody>
      </p:sp>
      <p:sp>
        <p:nvSpPr>
          <p:cNvPr id="7" name="Textplatzhalter 12"/>
          <p:cNvSpPr>
            <a:spLocks noGrp="1"/>
          </p:cNvSpPr>
          <p:nvPr>
            <p:ph type="body" sz="quarter" idx="16"/>
          </p:nvPr>
        </p:nvSpPr>
        <p:spPr>
          <a:xfrm>
            <a:off x="1859350" y="2020856"/>
            <a:ext cx="19780978" cy="5069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1"/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7"/>
          </p:nvPr>
        </p:nvSpPr>
        <p:spPr>
          <a:xfrm>
            <a:off x="1858015" y="8259907"/>
            <a:ext cx="19781209" cy="44453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/>
            </a:lvl1pPr>
          </a:lstStyle>
          <a:p>
            <a:pPr lvl="0"/>
            <a:endParaRPr lang="de-DE" dirty="0"/>
          </a:p>
        </p:txBody>
      </p:sp>
      <p:sp>
        <p:nvSpPr>
          <p:cNvPr id="11" name="Textplatzhalter 12"/>
          <p:cNvSpPr>
            <a:spLocks noGrp="1"/>
          </p:cNvSpPr>
          <p:nvPr>
            <p:ph type="body" sz="quarter" idx="18"/>
          </p:nvPr>
        </p:nvSpPr>
        <p:spPr>
          <a:xfrm>
            <a:off x="1859350" y="7519020"/>
            <a:ext cx="19780978" cy="7236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1"/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9636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9"/>
          <p:cNvSpPr>
            <a:spLocks noGrp="1"/>
          </p:cNvSpPr>
          <p:nvPr>
            <p:ph type="body" sz="quarter" idx="15"/>
          </p:nvPr>
        </p:nvSpPr>
        <p:spPr>
          <a:xfrm>
            <a:off x="1858015" y="2527779"/>
            <a:ext cx="19781209" cy="327550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/>
            </a:lvl1pPr>
          </a:lstStyle>
          <a:p>
            <a:pPr lvl="0"/>
            <a:endParaRPr lang="de-DE" dirty="0"/>
          </a:p>
        </p:txBody>
      </p:sp>
      <p:sp>
        <p:nvSpPr>
          <p:cNvPr id="7" name="Textplatzhalter 12"/>
          <p:cNvSpPr>
            <a:spLocks noGrp="1"/>
          </p:cNvSpPr>
          <p:nvPr>
            <p:ph type="body" sz="quarter" idx="16"/>
          </p:nvPr>
        </p:nvSpPr>
        <p:spPr>
          <a:xfrm>
            <a:off x="1859350" y="2020856"/>
            <a:ext cx="19780978" cy="5069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1"/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7"/>
          </p:nvPr>
        </p:nvSpPr>
        <p:spPr>
          <a:xfrm>
            <a:off x="1858015" y="7051091"/>
            <a:ext cx="19781209" cy="522520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/>
            </a:lvl1pPr>
          </a:lstStyle>
          <a:p>
            <a:pPr lvl="0"/>
            <a:endParaRPr lang="de-DE" dirty="0"/>
          </a:p>
        </p:txBody>
      </p:sp>
      <p:sp>
        <p:nvSpPr>
          <p:cNvPr id="11" name="Textplatzhalter 12"/>
          <p:cNvSpPr>
            <a:spLocks noGrp="1"/>
          </p:cNvSpPr>
          <p:nvPr>
            <p:ph type="body" sz="quarter" idx="18"/>
          </p:nvPr>
        </p:nvSpPr>
        <p:spPr>
          <a:xfrm>
            <a:off x="1859350" y="6310203"/>
            <a:ext cx="19780978" cy="7236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1"/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60479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9"/>
          <p:cNvSpPr>
            <a:spLocks noGrp="1"/>
          </p:cNvSpPr>
          <p:nvPr>
            <p:ph type="body" sz="quarter" idx="15"/>
          </p:nvPr>
        </p:nvSpPr>
        <p:spPr>
          <a:xfrm>
            <a:off x="1858015" y="2527778"/>
            <a:ext cx="19781209" cy="5420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/>
            </a:lvl1pPr>
          </a:lstStyle>
          <a:p>
            <a:pPr lvl="0"/>
            <a:endParaRPr lang="de-DE" dirty="0"/>
          </a:p>
        </p:txBody>
      </p:sp>
      <p:sp>
        <p:nvSpPr>
          <p:cNvPr id="7" name="Textplatzhalter 12"/>
          <p:cNvSpPr>
            <a:spLocks noGrp="1"/>
          </p:cNvSpPr>
          <p:nvPr>
            <p:ph type="body" sz="quarter" idx="16"/>
          </p:nvPr>
        </p:nvSpPr>
        <p:spPr>
          <a:xfrm>
            <a:off x="1859350" y="2020856"/>
            <a:ext cx="19780978" cy="5069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1"/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7"/>
          </p:nvPr>
        </p:nvSpPr>
        <p:spPr>
          <a:xfrm>
            <a:off x="1858015" y="9000795"/>
            <a:ext cx="19781209" cy="34314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/>
            </a:lvl1pPr>
          </a:lstStyle>
          <a:p>
            <a:pPr lvl="0"/>
            <a:endParaRPr lang="de-DE" dirty="0"/>
          </a:p>
        </p:txBody>
      </p:sp>
      <p:sp>
        <p:nvSpPr>
          <p:cNvPr id="11" name="Textplatzhalter 12"/>
          <p:cNvSpPr>
            <a:spLocks noGrp="1"/>
          </p:cNvSpPr>
          <p:nvPr>
            <p:ph type="body" sz="quarter" idx="18"/>
          </p:nvPr>
        </p:nvSpPr>
        <p:spPr>
          <a:xfrm>
            <a:off x="1859350" y="8415883"/>
            <a:ext cx="19780978" cy="5586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1"/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590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eck 27"/>
          <p:cNvSpPr/>
          <p:nvPr userDrawn="1"/>
        </p:nvSpPr>
        <p:spPr>
          <a:xfrm>
            <a:off x="0" y="318737"/>
            <a:ext cx="646506" cy="1422082"/>
          </a:xfrm>
          <a:prstGeom prst="rect">
            <a:avLst/>
          </a:prstGeom>
          <a:solidFill>
            <a:srgbClr val="89BA17"/>
          </a:solidFill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/>
          <p:cNvSpPr/>
          <p:nvPr userDrawn="1"/>
        </p:nvSpPr>
        <p:spPr>
          <a:xfrm>
            <a:off x="23200349" y="318737"/>
            <a:ext cx="615326" cy="1422082"/>
          </a:xfrm>
          <a:prstGeom prst="rect">
            <a:avLst/>
          </a:prstGeom>
          <a:solidFill>
            <a:srgbClr val="89BA17"/>
          </a:solidFill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Bild 7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384" y="487364"/>
            <a:ext cx="4027378" cy="1278855"/>
          </a:xfrm>
          <a:prstGeom prst="rect">
            <a:avLst/>
          </a:prstGeom>
        </p:spPr>
      </p:pic>
      <p:sp>
        <p:nvSpPr>
          <p:cNvPr id="9" name="Rechteck 8"/>
          <p:cNvSpPr/>
          <p:nvPr userDrawn="1"/>
        </p:nvSpPr>
        <p:spPr>
          <a:xfrm>
            <a:off x="-1" y="12776332"/>
            <a:ext cx="15883954" cy="726450"/>
          </a:xfrm>
          <a:prstGeom prst="rect">
            <a:avLst/>
          </a:prstGeom>
          <a:solidFill>
            <a:srgbClr val="89BA17"/>
          </a:solidFill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 userDrawn="1"/>
        </p:nvSpPr>
        <p:spPr>
          <a:xfrm flipV="1">
            <a:off x="15883953" y="12776322"/>
            <a:ext cx="7906322" cy="726451"/>
          </a:xfrm>
          <a:prstGeom prst="rect">
            <a:avLst/>
          </a:prstGeom>
          <a:solidFill>
            <a:srgbClr val="003E90"/>
          </a:solidFill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16138983" y="12790894"/>
            <a:ext cx="26718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sz="2400" b="1" dirty="0">
                <a:solidFill>
                  <a:schemeClr val="bg1"/>
                </a:solidFill>
              </a:rPr>
              <a:t>www.ot-world.com</a:t>
            </a:r>
          </a:p>
        </p:txBody>
      </p:sp>
    </p:spTree>
    <p:extLst>
      <p:ext uri="{BB962C8B-B14F-4D97-AF65-F5344CB8AC3E}">
        <p14:creationId xmlns:p14="http://schemas.microsoft.com/office/powerpoint/2010/main" val="2905437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ctr" defTabSz="1059607" rtl="0" eaLnBrk="1" latinLnBrk="0" hangingPunct="1">
        <a:spcBef>
          <a:spcPct val="0"/>
        </a:spcBef>
        <a:buNone/>
        <a:defRPr sz="10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94705" indent="-794705" algn="l" defTabSz="1059607" rtl="0" eaLnBrk="1" latinLnBrk="0" hangingPunct="1">
        <a:spcBef>
          <a:spcPct val="20000"/>
        </a:spcBef>
        <a:buFont typeface="Arial"/>
        <a:buChar char="•"/>
        <a:defRPr sz="7400" kern="1200">
          <a:solidFill>
            <a:schemeClr val="tx1"/>
          </a:solidFill>
          <a:latin typeface="+mn-lt"/>
          <a:ea typeface="+mn-ea"/>
          <a:cs typeface="+mn-cs"/>
        </a:defRPr>
      </a:lvl1pPr>
      <a:lvl2pPr marL="1721861" indent="-662254" algn="l" defTabSz="1059607" rtl="0" eaLnBrk="1" latinLnBrk="0" hangingPunct="1">
        <a:spcBef>
          <a:spcPct val="20000"/>
        </a:spcBef>
        <a:buFont typeface="Arial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2pPr>
      <a:lvl3pPr marL="2649017" indent="-529803" algn="l" defTabSz="1059607" rtl="0" eaLnBrk="1" latinLnBrk="0" hangingPunct="1">
        <a:spcBef>
          <a:spcPct val="20000"/>
        </a:spcBef>
        <a:buFont typeface="Arial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3pPr>
      <a:lvl4pPr marL="3708624" indent="-529803" algn="l" defTabSz="1059607" rtl="0" eaLnBrk="1" latinLnBrk="0" hangingPunct="1">
        <a:spcBef>
          <a:spcPct val="20000"/>
        </a:spcBef>
        <a:buFont typeface="Arial"/>
        <a:buChar char="–"/>
        <a:defRPr sz="4600" kern="1200">
          <a:solidFill>
            <a:schemeClr val="tx1"/>
          </a:solidFill>
          <a:latin typeface="+mn-lt"/>
          <a:ea typeface="+mn-ea"/>
          <a:cs typeface="+mn-cs"/>
        </a:defRPr>
      </a:lvl4pPr>
      <a:lvl5pPr marL="4768230" indent="-529803" algn="l" defTabSz="1059607" rtl="0" eaLnBrk="1" latinLnBrk="0" hangingPunct="1">
        <a:spcBef>
          <a:spcPct val="20000"/>
        </a:spcBef>
        <a:buFont typeface="Arial"/>
        <a:buChar char="»"/>
        <a:defRPr sz="4600" kern="1200">
          <a:solidFill>
            <a:schemeClr val="tx1"/>
          </a:solidFill>
          <a:latin typeface="+mn-lt"/>
          <a:ea typeface="+mn-ea"/>
          <a:cs typeface="+mn-cs"/>
        </a:defRPr>
      </a:lvl5pPr>
      <a:lvl6pPr marL="5827837" indent="-529803" algn="l" defTabSz="1059607" rtl="0" eaLnBrk="1" latinLnBrk="0" hangingPunct="1">
        <a:spcBef>
          <a:spcPct val="20000"/>
        </a:spcBef>
        <a:buFont typeface="Arial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6pPr>
      <a:lvl7pPr marL="6887444" indent="-529803" algn="l" defTabSz="1059607" rtl="0" eaLnBrk="1" latinLnBrk="0" hangingPunct="1">
        <a:spcBef>
          <a:spcPct val="20000"/>
        </a:spcBef>
        <a:buFont typeface="Arial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7pPr>
      <a:lvl8pPr marL="7947050" indent="-529803" algn="l" defTabSz="1059607" rtl="0" eaLnBrk="1" latinLnBrk="0" hangingPunct="1">
        <a:spcBef>
          <a:spcPct val="20000"/>
        </a:spcBef>
        <a:buFont typeface="Arial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8pPr>
      <a:lvl9pPr marL="9006657" indent="-529803" algn="l" defTabSz="1059607" rtl="0" eaLnBrk="1" latinLnBrk="0" hangingPunct="1">
        <a:spcBef>
          <a:spcPct val="20000"/>
        </a:spcBef>
        <a:buFont typeface="Arial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5960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59607" algn="l" defTabSz="105960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2119213" algn="l" defTabSz="105960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3pPr>
      <a:lvl4pPr marL="3178820" algn="l" defTabSz="105960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4pPr>
      <a:lvl5pPr marL="4238427" algn="l" defTabSz="105960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5pPr>
      <a:lvl6pPr marL="5298034" algn="l" defTabSz="105960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6pPr>
      <a:lvl7pPr marL="6357640" algn="l" defTabSz="105960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7pPr>
      <a:lvl8pPr marL="7417247" algn="l" defTabSz="105960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8pPr>
      <a:lvl9pPr marL="8476854" algn="l" defTabSz="105960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platzhalter 1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/>
              <a:t>Titel / Title</a:t>
            </a: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 b="1" dirty="0"/>
          </a:p>
        </p:txBody>
      </p:sp>
      <p:sp>
        <p:nvSpPr>
          <p:cNvPr id="2" name="Textplatzhalt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de-DE" sz="2300" b="1" dirty="0"/>
              <a:t>Zusammenfassung / Summary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5600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de-DE" sz="2300" dirty="0"/>
              <a:t>Einführung / Introduction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8"/>
          </p:nvPr>
        </p:nvSpPr>
        <p:spPr>
          <a:xfrm>
            <a:off x="1859350" y="7715822"/>
            <a:ext cx="19780978" cy="526855"/>
          </a:xfrm>
        </p:spPr>
        <p:txBody>
          <a:bodyPr>
            <a:noAutofit/>
          </a:bodyPr>
          <a:lstStyle/>
          <a:p>
            <a:r>
              <a:rPr lang="de-DE" sz="2300" dirty="0"/>
              <a:t>Methodik / </a:t>
            </a:r>
            <a:r>
              <a:rPr lang="de-DE" sz="2300" dirty="0" err="1"/>
              <a:t>Methodology</a:t>
            </a:r>
            <a:endParaRPr lang="de-DE" sz="2300" dirty="0"/>
          </a:p>
        </p:txBody>
      </p:sp>
    </p:spTree>
    <p:extLst>
      <p:ext uri="{BB962C8B-B14F-4D97-AF65-F5344CB8AC3E}">
        <p14:creationId xmlns:p14="http://schemas.microsoft.com/office/powerpoint/2010/main" val="1040620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5"/>
          </p:nvPr>
        </p:nvSpPr>
        <p:spPr>
          <a:xfrm>
            <a:off x="1858015" y="2527778"/>
            <a:ext cx="19781209" cy="947556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de-DE" sz="2300" dirty="0"/>
              <a:t>Ergebnisse / Results</a:t>
            </a:r>
          </a:p>
        </p:txBody>
      </p:sp>
    </p:spTree>
    <p:extLst>
      <p:ext uri="{BB962C8B-B14F-4D97-AF65-F5344CB8AC3E}">
        <p14:creationId xmlns:p14="http://schemas.microsoft.com/office/powerpoint/2010/main" val="2431455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de-DE" sz="2300" dirty="0"/>
              <a:t>Schlussfolgerung / Conclusion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8"/>
          </p:nvPr>
        </p:nvSpPr>
        <p:spPr/>
        <p:txBody>
          <a:bodyPr>
            <a:noAutofit/>
          </a:bodyPr>
          <a:lstStyle/>
          <a:p>
            <a:r>
              <a:rPr lang="de-DE" sz="2300" dirty="0"/>
              <a:t>Referenzen / References</a:t>
            </a:r>
          </a:p>
        </p:txBody>
      </p:sp>
    </p:spTree>
    <p:extLst>
      <p:ext uri="{BB962C8B-B14F-4D97-AF65-F5344CB8AC3E}">
        <p14:creationId xmlns:p14="http://schemas.microsoft.com/office/powerpoint/2010/main" val="3240914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Benutzerdefiniert</PresentationFormat>
  <Paragraphs>8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Office-Design</vt:lpstr>
      <vt:lpstr>PowerPoint-Präsentation</vt:lpstr>
      <vt:lpstr>PowerPoint-Präsentation</vt:lpstr>
      <vt:lpstr>PowerPoint-Präsentation</vt:lpstr>
      <vt:lpstr>PowerPoint-Präsentation</vt:lpstr>
    </vt:vector>
  </TitlesOfParts>
  <Company>Verlag 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Grafik</dc:creator>
  <cp:lastModifiedBy>Stephanie Herr</cp:lastModifiedBy>
  <cp:revision>17</cp:revision>
  <dcterms:created xsi:type="dcterms:W3CDTF">2018-02-08T09:22:52Z</dcterms:created>
  <dcterms:modified xsi:type="dcterms:W3CDTF">2024-03-13T07:37:47Z</dcterms:modified>
</cp:coreProperties>
</file>