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9144000" cy="5143500" type="screen16x9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E443E8-03A4-9B91-4541-D8F4D6AA54F8}" name="Alena Chukreeva" initials="AC" userId="S-1-5-21-1472546086-1100447446-929701000-221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C128"/>
    <a:srgbClr val="33337B"/>
    <a:srgbClr val="89BA17"/>
    <a:srgbClr val="003E90"/>
    <a:srgbClr val="3C3C3B"/>
    <a:srgbClr val="DA5120"/>
    <a:srgbClr val="3F5B66"/>
    <a:srgbClr val="B4A08C"/>
    <a:srgbClr val="646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7838"/>
  </p:normalViewPr>
  <p:slideViewPr>
    <p:cSldViewPr>
      <p:cViewPr varScale="1">
        <p:scale>
          <a:sx n="159" d="100"/>
          <a:sy n="159" d="100"/>
        </p:scale>
        <p:origin x="462" y="60"/>
      </p:cViewPr>
      <p:guideLst>
        <p:guide orient="horz" pos="162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489A46-6E88-7D4E-BCFA-82829F150A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305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38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520" y="1059582"/>
            <a:ext cx="8568952" cy="504056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000" b="1" i="0" cap="all">
                <a:solidFill>
                  <a:srgbClr val="89BA17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51520" y="1658066"/>
            <a:ext cx="8568952" cy="3024336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51520" y="4876006"/>
            <a:ext cx="225699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8D7C24-402C-9140-AB53-47425D530B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15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520" y="411510"/>
            <a:ext cx="4248472" cy="504056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000" b="1" i="0" cap="all">
                <a:solidFill>
                  <a:srgbClr val="89BA17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51520" y="1491630"/>
            <a:ext cx="4248472" cy="319077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51520" y="4876006"/>
            <a:ext cx="225699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8D7C24-402C-9140-AB53-47425D530BD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D6C96BE5-7D7C-04E1-C5D5-4F72566A93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6016" y="1491630"/>
            <a:ext cx="4427984" cy="3190772"/>
          </a:xfrm>
          <a:prstGeom prst="rect">
            <a:avLst/>
          </a:prstGeom>
        </p:spPr>
        <p:txBody>
          <a:bodyPr vert="horz"/>
          <a:lstStyle/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96127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55AB6A22-DDAD-F84B-82F6-C7D9EF6F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1520" y="4876006"/>
            <a:ext cx="225699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8D7C24-402C-9140-AB53-47425D530B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74191-3BC7-807D-8CDB-39B55ACE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87574"/>
            <a:ext cx="8568952" cy="576064"/>
          </a:xfrm>
        </p:spPr>
        <p:txBody>
          <a:bodyPr/>
          <a:lstStyle/>
          <a:p>
            <a:br>
              <a:rPr lang="de-DE" b="0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5454E6-DB14-FC60-425C-A03B0EB12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D837D767-FB14-C2A9-C110-6E024FFAF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Inhaltsplatzhalter 8" descr="Ein Bild, das Text, Grafikdesign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6DC68B63-3CCB-5D1E-86EE-F45D3BD3B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95148" cy="5228522"/>
          </a:xfrm>
        </p:spPr>
      </p:pic>
    </p:spTree>
    <p:extLst>
      <p:ext uri="{BB962C8B-B14F-4D97-AF65-F5344CB8AC3E}">
        <p14:creationId xmlns:p14="http://schemas.microsoft.com/office/powerpoint/2010/main" val="1816954162"/>
      </p:ext>
    </p:extLst>
  </p:cSld>
  <p:clrMapOvr>
    <a:masterClrMapping/>
  </p:clrMapOvr>
</p:sld>
</file>

<file path=ppt/theme/theme1.xml><?xml version="1.0" encoding="utf-8"?>
<a:theme xmlns:a="http://schemas.openxmlformats.org/drawingml/2006/main" name="OTW_2018_NEUTRAL_4zu3_engl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rgbClr val="646E73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rgbClr val="646E73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E6988666-A7D2-9D43-9F16-E00C447471CF}" vid="{FFEEBA6A-1744-C646-8373-3E6008C774AB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OTW_2026_Pojekttag_KOM-Part</Template>
  <TotalTime>0</TotalTime>
  <Words>1</Words>
  <Application>Microsoft Office PowerPoint</Application>
  <PresentationFormat>Bildschirmpräsentation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Arial</vt:lpstr>
      <vt:lpstr>OTW_2018_NEUTRAL_4zu3_engl</vt:lpstr>
      <vt:lpstr>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Susann Wolf</dc:creator>
  <cp:keywords/>
  <dc:description/>
  <cp:lastModifiedBy>Alena Chukreeva</cp:lastModifiedBy>
  <cp:revision>18</cp:revision>
  <dcterms:created xsi:type="dcterms:W3CDTF">2025-01-06T11:22:01Z</dcterms:created>
  <dcterms:modified xsi:type="dcterms:W3CDTF">2025-12-05T10:39:46Z</dcterms:modified>
  <cp:category/>
</cp:coreProperties>
</file>